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72" r:id="rId8"/>
    <p:sldId id="269" r:id="rId9"/>
    <p:sldId id="270" r:id="rId10"/>
    <p:sldId id="264" r:id="rId11"/>
    <p:sldId id="259" r:id="rId12"/>
    <p:sldId id="265" r:id="rId13"/>
    <p:sldId id="260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3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0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1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6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2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3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9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71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0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4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E4DE-8464-4708-ADE8-55448C7F6DE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A331-25F0-4253-9E40-BE60C4DEC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class-clips-video/geography-ks1--ks2-the-united-kingdom/zhtgrj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yhp34j/articles/z4v3jh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XCCW Joined 1a" panose="03050602040000000000" pitchFamily="66" charset="0"/>
              </a:rPr>
              <a:t>The UK – Lesson 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 u="sng" dirty="0">
                <a:latin typeface="XCCW Joined 1a" panose="03050602040000000000" pitchFamily="66" charset="0"/>
              </a:rPr>
              <a:t>LO: To identify the characteristics of the 4 countries that make up the UK.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EB1A5-AF15-4966-8837-E727DF2F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664528"/>
            <a:ext cx="2489981" cy="13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9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5E96-980F-45A7-B4E5-8150ADB6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u="sng" dirty="0">
                <a:latin typeface="XCCW Joined 1a" panose="03050602040000000000" pitchFamily="66" charset="0"/>
              </a:rPr>
              <a:t>LO: To identify the characteristics of the 4 countries that make up the UK.</a:t>
            </a:r>
            <a:br>
              <a:rPr lang="en-GB" u="sng" dirty="0">
                <a:latin typeface="XCCW Joined 1a" panose="03050602040000000000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A88D-D805-4F19-A1AB-61346766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XCCW Joined 15a" panose="03050602040000000000" pitchFamily="66" charset="0"/>
              </a:rPr>
              <a:t>The capital city of Scotland is </a:t>
            </a:r>
            <a:r>
              <a:rPr lang="en-GB" sz="2400" b="1" dirty="0">
                <a:latin typeface="XCCW Joined 15a" panose="03050602040000000000" pitchFamily="66" charset="0"/>
              </a:rPr>
              <a:t>Edinburgh</a:t>
            </a:r>
            <a:r>
              <a:rPr lang="en-GB" sz="2400" dirty="0">
                <a:latin typeface="XCCW Joined 15a" panose="03050602040000000000" pitchFamily="66" charset="0"/>
              </a:rPr>
              <a:t>. </a:t>
            </a:r>
          </a:p>
          <a:p>
            <a:endParaRPr lang="en-GB" sz="2400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endParaRPr lang="en-GB" sz="2400" dirty="0">
              <a:latin typeface="XCCW Joined 15a" panose="03050602040000000000" pitchFamily="66" charset="0"/>
            </a:endParaRPr>
          </a:p>
          <a:p>
            <a:r>
              <a:rPr lang="en-GB" sz="2400" dirty="0">
                <a:latin typeface="XCCW Joined 15a" panose="03050602040000000000" pitchFamily="66" charset="0"/>
              </a:rPr>
              <a:t>Have a look at the pictures on the next slide and discuss with a grown up what you the pictures tell you about Scotland. </a:t>
            </a:r>
          </a:p>
        </p:txBody>
      </p:sp>
    </p:spTree>
    <p:extLst>
      <p:ext uri="{BB962C8B-B14F-4D97-AF65-F5344CB8AC3E}">
        <p14:creationId xmlns:p14="http://schemas.microsoft.com/office/powerpoint/2010/main" val="32623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Scotland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536689"/>
            <a:ext cx="2762250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05" y="365125"/>
            <a:ext cx="2505075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86" y="5078079"/>
            <a:ext cx="1217325" cy="1238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26" y="4099073"/>
            <a:ext cx="1819275" cy="248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0452" y="3843746"/>
            <a:ext cx="1885950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4694" y="271970"/>
            <a:ext cx="2809875" cy="1636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088" y="5078079"/>
            <a:ext cx="1342859" cy="1238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3024" y="4704262"/>
            <a:ext cx="25812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8694" y="2146095"/>
            <a:ext cx="1877992" cy="1697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4419" y="2024770"/>
            <a:ext cx="1911463" cy="1636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3854" y="4947255"/>
            <a:ext cx="1767854" cy="14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4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5E96-980F-45A7-B4E5-8150ADB6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u="sng" dirty="0">
                <a:latin typeface="XCCW Joined 1a" panose="03050602040000000000" pitchFamily="66" charset="0"/>
              </a:rPr>
              <a:t>LO: To identify the characteristics of the 4 countries that make up the UK.</a:t>
            </a:r>
            <a:br>
              <a:rPr lang="en-GB" u="sng" dirty="0">
                <a:latin typeface="XCCW Joined 1a" panose="03050602040000000000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A88D-D805-4F19-A1AB-61346766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XCCW Joined 15a" panose="03050602040000000000" pitchFamily="66" charset="0"/>
              </a:rPr>
              <a:t>The capital city of Northern Ireland is </a:t>
            </a:r>
            <a:r>
              <a:rPr lang="en-GB" sz="2400" b="1" dirty="0">
                <a:latin typeface="XCCW Joined 15a" panose="03050602040000000000" pitchFamily="66" charset="0"/>
              </a:rPr>
              <a:t>Belfast</a:t>
            </a:r>
            <a:r>
              <a:rPr lang="en-GB" sz="2400" dirty="0">
                <a:latin typeface="XCCW Joined 15a" panose="03050602040000000000" pitchFamily="66" charset="0"/>
              </a:rPr>
              <a:t>. </a:t>
            </a:r>
          </a:p>
          <a:p>
            <a:endParaRPr lang="en-GB" sz="2400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endParaRPr lang="en-GB" sz="2400" dirty="0">
              <a:latin typeface="XCCW Joined 15a" panose="03050602040000000000" pitchFamily="66" charset="0"/>
            </a:endParaRPr>
          </a:p>
          <a:p>
            <a:r>
              <a:rPr lang="en-GB" sz="2400" dirty="0">
                <a:latin typeface="XCCW Joined 15a" panose="03050602040000000000" pitchFamily="66" charset="0"/>
              </a:rPr>
              <a:t>Have a look at the pictures on the next slide and discuss with a grown up what you the pictures tell you about Northern Ireland. </a:t>
            </a:r>
          </a:p>
        </p:txBody>
      </p:sp>
    </p:spTree>
    <p:extLst>
      <p:ext uri="{BB962C8B-B14F-4D97-AF65-F5344CB8AC3E}">
        <p14:creationId xmlns:p14="http://schemas.microsoft.com/office/powerpoint/2010/main" val="321258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Northern Ireland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37" y="1690688"/>
            <a:ext cx="267652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96" y="365125"/>
            <a:ext cx="1743075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536" y="365333"/>
            <a:ext cx="245745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57" y="3006361"/>
            <a:ext cx="2609850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6192" y="2944448"/>
            <a:ext cx="29101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411" y="3991988"/>
            <a:ext cx="2543175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657" y="5020491"/>
            <a:ext cx="2686050" cy="1819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6192" y="5020491"/>
            <a:ext cx="2988484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7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E9ED-0862-4892-B420-6995AB00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u="sng">
                <a:latin typeface="XCCW Joined 1a" panose="03050602040000000000" pitchFamily="66" charset="0"/>
              </a:rPr>
              <a:t>LO: To identify the characteristics of the 4 countries that make up the UK.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2643-924C-4357-850A-2E744AC4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GB" sz="2000">
                <a:latin typeface="XCCW Joined 15a" panose="03050602040000000000" pitchFamily="66" charset="0"/>
              </a:rPr>
              <a:t>Your task is to divide a piece of paper into two or use the resource sheet provided.</a:t>
            </a:r>
          </a:p>
          <a:p>
            <a:endParaRPr lang="en-GB" sz="2000">
              <a:latin typeface="XCCW Joined 15a" panose="03050602040000000000" pitchFamily="66" charset="0"/>
            </a:endParaRPr>
          </a:p>
          <a:p>
            <a:r>
              <a:rPr lang="en-GB" sz="2000">
                <a:latin typeface="XCCW Joined 15a" panose="03050602040000000000" pitchFamily="66" charset="0"/>
              </a:rPr>
              <a:t>Write down the capital city of each country.</a:t>
            </a:r>
          </a:p>
          <a:p>
            <a:endParaRPr lang="en-GB" sz="2000">
              <a:latin typeface="XCCW Joined 15a" panose="03050602040000000000" pitchFamily="66" charset="0"/>
            </a:endParaRPr>
          </a:p>
          <a:p>
            <a:r>
              <a:rPr lang="en-GB" sz="2000">
                <a:latin typeface="XCCW Joined 15a" panose="03050602040000000000" pitchFamily="66" charset="0"/>
              </a:rPr>
              <a:t>Sort the pictures and stick them into the correct column.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F2C18-388E-495A-9287-289A18DC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59" y="2138289"/>
            <a:ext cx="7070187" cy="33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9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E9ED-0862-4892-B420-6995AB00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u="sng" dirty="0">
                <a:latin typeface="XCCW Joined 1a" panose="03050602040000000000" pitchFamily="66" charset="0"/>
              </a:rPr>
              <a:t>LO: To identify the characteristics of the 4 countries that make up the UK.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2643-924C-4357-850A-2E744AC49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XCCW Joined 15a" panose="03050602040000000000" pitchFamily="66" charset="0"/>
              </a:rPr>
              <a:t>Challenge – Have a look at the Union Jack, the UK flag. Then have a look at the flags for the four countries that make up the UK. What do you notice?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36315-10FA-48E7-82F0-83A250B7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291" y="4226324"/>
            <a:ext cx="2487384" cy="134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EA6E80-ABA6-4914-BBB7-3B63078A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63690"/>
            <a:ext cx="1981102" cy="1475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22A1D0-924E-4D00-9F02-6ED42C26D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28538"/>
            <a:ext cx="1981102" cy="1383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7A7CB-CC73-4C13-8262-D6EE77CBD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84" y="3263690"/>
            <a:ext cx="2387407" cy="1475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A700E2-EEED-4F05-A90A-818BE0C65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184" y="5049011"/>
            <a:ext cx="2387406" cy="15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5E96-980F-45A7-B4E5-8150ADB6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u="sng" dirty="0">
                <a:latin typeface="XCCW Joined 1a" panose="03050602040000000000" pitchFamily="66" charset="0"/>
              </a:rPr>
              <a:t>LO: To identify the characteristics of the 4 countries that make up the UK.</a:t>
            </a:r>
            <a:br>
              <a:rPr lang="en-GB" u="sng" dirty="0">
                <a:latin typeface="XCCW Joined 1a" panose="03050602040000000000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A88D-D805-4F19-A1AB-61346766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XCCW Joined 15a" panose="03050602040000000000" pitchFamily="66" charset="0"/>
              </a:rPr>
              <a:t>Over the last week, we have started looking at the four countries that make up the UK: England, Scotland, Wales and Northern Ireland.</a:t>
            </a:r>
          </a:p>
          <a:p>
            <a:endParaRPr lang="en-GB" sz="2400" dirty="0">
              <a:latin typeface="XCCW Joined 15a" panose="03050602040000000000" pitchFamily="66" charset="0"/>
            </a:endParaRPr>
          </a:p>
          <a:p>
            <a:r>
              <a:rPr lang="en-GB" sz="2400" dirty="0">
                <a:latin typeface="XCCW Joined 15a" panose="03050602040000000000" pitchFamily="66" charset="0"/>
              </a:rPr>
              <a:t>Watch this short video clip about the UK.</a:t>
            </a:r>
          </a:p>
          <a:p>
            <a:pPr marL="0" indent="0" algn="ctr">
              <a:buNone/>
            </a:pPr>
            <a:r>
              <a:rPr lang="en-GB" sz="1600" dirty="0">
                <a:hlinkClick r:id="rId2"/>
              </a:rPr>
              <a:t>Geography KS1/KS2: The United Kingdom - BBC Teach</a:t>
            </a:r>
            <a:endParaRPr lang="en-GB" sz="1600" dirty="0"/>
          </a:p>
          <a:p>
            <a:pPr marL="0" indent="0">
              <a:buNone/>
            </a:pPr>
            <a:endParaRPr lang="en-GB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XCCW Joined 15a" panose="03050602040000000000" pitchFamily="66" charset="0"/>
              </a:rPr>
              <a:t>Can you remember the names of the capital cities? </a:t>
            </a:r>
          </a:p>
        </p:txBody>
      </p:sp>
    </p:spTree>
    <p:extLst>
      <p:ext uri="{BB962C8B-B14F-4D97-AF65-F5344CB8AC3E}">
        <p14:creationId xmlns:p14="http://schemas.microsoft.com/office/powerpoint/2010/main" val="337312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5E96-980F-45A7-B4E5-8150ADB6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u="sng" dirty="0">
                <a:latin typeface="XCCW Joined 1a" panose="03050602040000000000" pitchFamily="66" charset="0"/>
              </a:rPr>
              <a:t>LO: To identify the characteristics of the 4 countries that make up the UK.</a:t>
            </a:r>
            <a:br>
              <a:rPr lang="en-GB" u="sng" dirty="0">
                <a:latin typeface="XCCW Joined 1a" panose="03050602040000000000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A88D-D805-4F19-A1AB-61346766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XCCW Joined 15a" panose="03050602040000000000" pitchFamily="66" charset="0"/>
              </a:rPr>
              <a:t>The capital city of England is </a:t>
            </a:r>
            <a:r>
              <a:rPr lang="en-GB" sz="2400" b="1" dirty="0">
                <a:latin typeface="XCCW Joined 15a" panose="03050602040000000000" pitchFamily="66" charset="0"/>
              </a:rPr>
              <a:t>London</a:t>
            </a:r>
            <a:r>
              <a:rPr lang="en-GB" sz="2400" dirty="0">
                <a:latin typeface="XCCW Joined 15a" panose="03050602040000000000" pitchFamily="66" charset="0"/>
              </a:rPr>
              <a:t>. We have been learning about London in our English lessons. </a:t>
            </a:r>
          </a:p>
          <a:p>
            <a:endParaRPr lang="en-GB" sz="2400" dirty="0">
              <a:latin typeface="XCCW Joined 15a" panose="03050602040000000000" pitchFamily="66" charset="0"/>
            </a:endParaRPr>
          </a:p>
          <a:p>
            <a:r>
              <a:rPr lang="en-GB" sz="2400" dirty="0">
                <a:latin typeface="XCCW Joined 15a" panose="03050602040000000000" pitchFamily="66" charset="0"/>
              </a:rPr>
              <a:t>We live in Leeds, which is also in England.</a:t>
            </a:r>
          </a:p>
          <a:p>
            <a:endParaRPr lang="en-GB" sz="2400" dirty="0">
              <a:latin typeface="XCCW Joined 15a" panose="03050602040000000000" pitchFamily="66" charset="0"/>
            </a:endParaRPr>
          </a:p>
          <a:p>
            <a:r>
              <a:rPr lang="en-GB" sz="2400" dirty="0">
                <a:latin typeface="XCCW Joined 15a" panose="03050602040000000000" pitchFamily="66" charset="0"/>
              </a:rPr>
              <a:t>Have a look at the pictures on the next slide and discuss with a grown up what you the pictures tell you about England. </a:t>
            </a:r>
          </a:p>
        </p:txBody>
      </p:sp>
    </p:spTree>
    <p:extLst>
      <p:ext uri="{BB962C8B-B14F-4D97-AF65-F5344CB8AC3E}">
        <p14:creationId xmlns:p14="http://schemas.microsoft.com/office/powerpoint/2010/main" val="313352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E479D6E-4C4F-436C-A3F6-B1CE2514C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3" y="728663"/>
            <a:ext cx="2051050" cy="1620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728663"/>
            <a:ext cx="1989138" cy="1620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525" y="728663"/>
            <a:ext cx="2132013" cy="16208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65163" y="2414588"/>
            <a:ext cx="3127375" cy="2325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5" y="2414588"/>
            <a:ext cx="3109913" cy="2325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163" y="4805363"/>
            <a:ext cx="1373188" cy="1322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438" y="4805363"/>
            <a:ext cx="1638300" cy="1322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6825" y="4805363"/>
            <a:ext cx="1546225" cy="13223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9725" y="4805363"/>
            <a:ext cx="1547813" cy="1322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242" y="728906"/>
            <a:ext cx="4188626" cy="54001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XCCW Joined 15a" panose="03050602040000000000" pitchFamily="66" charset="0"/>
              </a:rPr>
              <a:t>England</a:t>
            </a:r>
          </a:p>
        </p:txBody>
      </p:sp>
    </p:spTree>
    <p:extLst>
      <p:ext uri="{BB962C8B-B14F-4D97-AF65-F5344CB8AC3E}">
        <p14:creationId xmlns:p14="http://schemas.microsoft.com/office/powerpoint/2010/main" val="12040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5E96-980F-45A7-B4E5-8150ADB6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u="sng" dirty="0">
                <a:latin typeface="XCCW Joined 1a" panose="03050602040000000000" pitchFamily="66" charset="0"/>
              </a:rPr>
              <a:t>LO: To identify the characteristics of the 4 countries that make up the UK.</a:t>
            </a:r>
            <a:br>
              <a:rPr lang="en-GB" u="sng" dirty="0">
                <a:latin typeface="XCCW Joined 1a" panose="03050602040000000000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A88D-D805-4F19-A1AB-61346766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XCCW Joined 15a" panose="03050602040000000000" pitchFamily="66" charset="0"/>
              </a:rPr>
              <a:t>The capital city of Wales is </a:t>
            </a:r>
            <a:r>
              <a:rPr lang="en-GB" sz="2400" b="1" dirty="0">
                <a:latin typeface="XCCW Joined 15a" panose="03050602040000000000" pitchFamily="66" charset="0"/>
              </a:rPr>
              <a:t>Cardiff</a:t>
            </a:r>
            <a:r>
              <a:rPr lang="en-GB" sz="2400" dirty="0">
                <a:latin typeface="XCCW Joined 15a" panose="03050602040000000000" pitchFamily="66" charset="0"/>
              </a:rPr>
              <a:t>. </a:t>
            </a:r>
          </a:p>
          <a:p>
            <a:endParaRPr lang="en-GB" sz="2400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endParaRPr lang="en-GB" sz="2400" dirty="0">
              <a:latin typeface="XCCW Joined 15a" panose="03050602040000000000" pitchFamily="66" charset="0"/>
            </a:endParaRPr>
          </a:p>
          <a:p>
            <a:r>
              <a:rPr lang="en-GB" sz="2400" dirty="0">
                <a:latin typeface="XCCW Joined 15a" panose="03050602040000000000" pitchFamily="66" charset="0"/>
              </a:rPr>
              <a:t>Have a look at the pictures on the next slide and discuss with a grown up what you the pictures tell you about Wales. </a:t>
            </a:r>
          </a:p>
        </p:txBody>
      </p:sp>
    </p:spTree>
    <p:extLst>
      <p:ext uri="{BB962C8B-B14F-4D97-AF65-F5344CB8AC3E}">
        <p14:creationId xmlns:p14="http://schemas.microsoft.com/office/powerpoint/2010/main" val="57597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Wales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1443446"/>
            <a:ext cx="2486025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43" y="1505155"/>
            <a:ext cx="2514600" cy="195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90" y="1504883"/>
            <a:ext cx="2628900" cy="1885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084" y="4030979"/>
            <a:ext cx="2305050" cy="190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379" y="4030979"/>
            <a:ext cx="2562225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634" y="4030979"/>
            <a:ext cx="2733675" cy="190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881" y="4030979"/>
            <a:ext cx="2571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1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E9ED-0862-4892-B420-6995AB00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u="sng">
                <a:latin typeface="XCCW Joined 1a" panose="03050602040000000000" pitchFamily="66" charset="0"/>
              </a:rPr>
              <a:t>LO: To identify the characteristics of the 4 countries that make up the UK.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2643-924C-4357-850A-2E744AC4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GB" sz="2000">
                <a:latin typeface="XCCW Joined 15a" panose="03050602040000000000" pitchFamily="66" charset="0"/>
              </a:rPr>
              <a:t>Your task is to divide a piece of paper into two or use the resource sheet provided.</a:t>
            </a:r>
          </a:p>
          <a:p>
            <a:endParaRPr lang="en-GB" sz="2000">
              <a:latin typeface="XCCW Joined 15a" panose="03050602040000000000" pitchFamily="66" charset="0"/>
            </a:endParaRPr>
          </a:p>
          <a:p>
            <a:r>
              <a:rPr lang="en-GB" sz="2000">
                <a:latin typeface="XCCW Joined 15a" panose="03050602040000000000" pitchFamily="66" charset="0"/>
              </a:rPr>
              <a:t>Write down the capital city of each country.</a:t>
            </a:r>
          </a:p>
          <a:p>
            <a:endParaRPr lang="en-GB" sz="2000">
              <a:latin typeface="XCCW Joined 15a" panose="03050602040000000000" pitchFamily="66" charset="0"/>
            </a:endParaRPr>
          </a:p>
          <a:p>
            <a:r>
              <a:rPr lang="en-GB" sz="2000">
                <a:latin typeface="XCCW Joined 15a" panose="03050602040000000000" pitchFamily="66" charset="0"/>
              </a:rPr>
              <a:t>Sort the pictures and stick them into the correct column.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CE7DF-FCAC-470C-A0BD-4A5C6491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04" y="2180492"/>
            <a:ext cx="6395727" cy="31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XCCW Joined 1a" panose="03050602040000000000" pitchFamily="66" charset="0"/>
              </a:rPr>
              <a:t>The UK – Lesson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 u="sng" dirty="0">
                <a:latin typeface="XCCW Joined 1a" panose="03050602040000000000" pitchFamily="66" charset="0"/>
              </a:rPr>
              <a:t>LO: To identify the characteristics of the 4 countries that make up the UK.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EB1A5-AF15-4966-8837-E727DF2F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664528"/>
            <a:ext cx="2489981" cy="13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5E96-980F-45A7-B4E5-8150ADB6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u="sng" dirty="0">
                <a:latin typeface="XCCW Joined 1a" panose="03050602040000000000" pitchFamily="66" charset="0"/>
              </a:rPr>
              <a:t>LO: To identify the characteristics of the 4 countries that make up the UK.</a:t>
            </a:r>
            <a:br>
              <a:rPr lang="en-GB" u="sng" dirty="0">
                <a:latin typeface="XCCW Joined 1a" panose="03050602040000000000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A88D-D805-4F19-A1AB-61346766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XCCW Joined 15a" panose="03050602040000000000" pitchFamily="66" charset="0"/>
              </a:rPr>
              <a:t>Yesterday, we started comparing the four countries that make up the UK. We identified the characteristics of England and Wales. Can you remember the names of the capital cities?</a:t>
            </a:r>
          </a:p>
          <a:p>
            <a:endParaRPr lang="en-GB" sz="2400" dirty="0">
              <a:latin typeface="XCCW Joined 15a" panose="03050602040000000000" pitchFamily="66" charset="0"/>
            </a:endParaRPr>
          </a:p>
          <a:p>
            <a:r>
              <a:rPr lang="en-GB" sz="2400" dirty="0">
                <a:latin typeface="XCCW Joined 15a" panose="03050602040000000000" pitchFamily="66" charset="0"/>
              </a:rPr>
              <a:t>Watch this short video clip about exploring the UK.</a:t>
            </a:r>
          </a:p>
          <a:p>
            <a:pPr marL="0" indent="0" algn="ctr">
              <a:buNone/>
            </a:pPr>
            <a:r>
              <a:rPr lang="en-GB" sz="2400" dirty="0">
                <a:hlinkClick r:id="rId2"/>
              </a:rPr>
              <a:t>Let's explore the UK - BBC Bitesize</a:t>
            </a:r>
            <a:endParaRPr lang="en-GB" sz="3600" dirty="0"/>
          </a:p>
          <a:p>
            <a:pPr marL="0" indent="0">
              <a:buNone/>
            </a:pPr>
            <a:endParaRPr lang="en-GB" sz="2400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XCCW Joined 15a" panose="03050602040000000000" pitchFamily="66" charset="0"/>
              </a:rPr>
              <a:t>Today, we’re going to look at Scotland and Northern Ireland.</a:t>
            </a:r>
          </a:p>
        </p:txBody>
      </p:sp>
    </p:spTree>
    <p:extLst>
      <p:ext uri="{BB962C8B-B14F-4D97-AF65-F5344CB8AC3E}">
        <p14:creationId xmlns:p14="http://schemas.microsoft.com/office/powerpoint/2010/main" val="25492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585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XCCW Joined 15a</vt:lpstr>
      <vt:lpstr>XCCW Joined 1a</vt:lpstr>
      <vt:lpstr>Office Theme</vt:lpstr>
      <vt:lpstr>The UK – Lesson One</vt:lpstr>
      <vt:lpstr>LO: To identify the characteristics of the 4 countries that make up the UK. </vt:lpstr>
      <vt:lpstr>LO: To identify the characteristics of the 4 countries that make up the UK. </vt:lpstr>
      <vt:lpstr>England</vt:lpstr>
      <vt:lpstr>LO: To identify the characteristics of the 4 countries that make up the UK. </vt:lpstr>
      <vt:lpstr>Wales</vt:lpstr>
      <vt:lpstr>LO: To identify the characteristics of the 4 countries that make up the UK.</vt:lpstr>
      <vt:lpstr>The UK – Lesson Two</vt:lpstr>
      <vt:lpstr>LO: To identify the characteristics of the 4 countries that make up the UK. </vt:lpstr>
      <vt:lpstr>LO: To identify the characteristics of the 4 countries that make up the UK. </vt:lpstr>
      <vt:lpstr>Scotland</vt:lpstr>
      <vt:lpstr>LO: To identify the characteristics of the 4 countries that make up the UK. </vt:lpstr>
      <vt:lpstr>Northern Ireland</vt:lpstr>
      <vt:lpstr>LO: To identify the characteristics of the 4 countries that make up the UK.</vt:lpstr>
      <vt:lpstr>LO: To identify the characteristics of the 4 countries that make up the UK.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</dc:title>
  <dc:creator>Jennifer Riddell</dc:creator>
  <cp:lastModifiedBy>Jennifer Riddell</cp:lastModifiedBy>
  <cp:revision>11</cp:revision>
  <dcterms:created xsi:type="dcterms:W3CDTF">2021-02-23T14:14:53Z</dcterms:created>
  <dcterms:modified xsi:type="dcterms:W3CDTF">2021-02-24T09:30:11Z</dcterms:modified>
</cp:coreProperties>
</file>