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Wednesday, February 24,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7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Wednesday, February 24,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4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4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2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Wednesday, February 24,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Wednesday, February 24,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bc.co.uk/teach/class-clips-video/religious-studies-ks1-the-christian-story-of-easter/zhgv47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113EED-8B51-4277-82C3-12E98FBF3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35E80E-74A5-4C84-AFA7-81D390E23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D57E6A-AE34-46FE-BD4C-404A24619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93C88-E9CD-4B4A-9D9D-1A7F448A4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4114046" cy="2967606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>
                <a:latin typeface="XCCW Joined 15a" panose="03050602040000000000" pitchFamily="66" charset="0"/>
              </a:rPr>
              <a:t>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BC456-20EC-427B-B6B6-37FDA3130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4114046" cy="2192683"/>
          </a:xfrm>
        </p:spPr>
        <p:txBody>
          <a:bodyPr>
            <a:normAutofit/>
          </a:bodyPr>
          <a:lstStyle/>
          <a:p>
            <a:pPr algn="l"/>
            <a:r>
              <a:rPr lang="en-GB" u="sng">
                <a:latin typeface="XCCW Joined 15a" panose="03050602040000000000" pitchFamily="66" charset="0"/>
              </a:rPr>
              <a:t>LO: To explore the Easter Story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AB6CBE-33B0-41E2-B74F-F7A9FCED60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87" r="19211"/>
          <a:stretch/>
        </p:blipFill>
        <p:spPr>
          <a:xfrm>
            <a:off x="5702789" y="685800"/>
            <a:ext cx="5426835" cy="54864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46D1DC4-2D1F-447F-BBC7-DA989F74C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129623" y="685801"/>
            <a:ext cx="367840" cy="5486400"/>
          </a:xfrm>
          <a:prstGeom prst="rect">
            <a:avLst/>
          </a:prstGeom>
          <a:solidFill>
            <a:srgbClr val="B69763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0EFF27-7223-4E61-A745-1BF48F1FB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B6976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A2D9D10-14FB-49FA-9A1A-8E9D1D31C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B6976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02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39">
            <a:extLst>
              <a:ext uri="{FF2B5EF4-FFF2-40B4-BE49-F238E27FC236}">
                <a16:creationId xmlns:a16="http://schemas.microsoft.com/office/drawing/2014/main" id="{6186370A-7D90-48F7-B93A-F5621720A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3" name="Rectangle 41">
            <a:extLst>
              <a:ext uri="{FF2B5EF4-FFF2-40B4-BE49-F238E27FC236}">
                <a16:creationId xmlns:a16="http://schemas.microsoft.com/office/drawing/2014/main" id="{1A9038BE-6A17-40FF-81FE-AB75B7190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4" name="Rectangle 43">
            <a:extLst>
              <a:ext uri="{FF2B5EF4-FFF2-40B4-BE49-F238E27FC236}">
                <a16:creationId xmlns:a16="http://schemas.microsoft.com/office/drawing/2014/main" id="{0B746F1B-EB94-41AF-9BAF-6306744217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987001-8287-4DDC-A1ED-45042106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00" y="540167"/>
            <a:ext cx="5370576" cy="2135867"/>
          </a:xfrm>
        </p:spPr>
        <p:txBody>
          <a:bodyPr anchor="b">
            <a:normAutofit/>
          </a:bodyPr>
          <a:lstStyle/>
          <a:p>
            <a:r>
              <a:rPr lang="en-GB" sz="4800">
                <a:solidFill>
                  <a:schemeClr val="tx1"/>
                </a:solidFill>
                <a:latin typeface="XCCW Joined 15a" panose="03050602040000000000" pitchFamily="66" charset="0"/>
              </a:rPr>
              <a:t>Why does Easter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3E2F1-C72E-488B-904F-AF5630FC5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00" y="2880452"/>
            <a:ext cx="5370576" cy="3095445"/>
          </a:xfrm>
        </p:spPr>
        <p:txBody>
          <a:bodyPr anchor="t"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XCCW Joined 15a" panose="03050602040000000000" pitchFamily="66" charset="0"/>
              </a:rPr>
              <a:t>Before, we start our new topic about Easter, we would like to ask you to reflect about why you think Easter matters to Christians.</a:t>
            </a:r>
          </a:p>
          <a:p>
            <a:endParaRPr lang="en-GB" sz="1800" dirty="0"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XCCW Joined 15a" panose="03050602040000000000" pitchFamily="66" charset="0"/>
              </a:rPr>
              <a:t>Write down your answer to this question in your exercise book or answer on the sheet provided. </a:t>
            </a:r>
          </a:p>
        </p:txBody>
      </p:sp>
      <p:sp>
        <p:nvSpPr>
          <p:cNvPr id="55" name="Rectangle 45">
            <a:extLst>
              <a:ext uri="{FF2B5EF4-FFF2-40B4-BE49-F238E27FC236}">
                <a16:creationId xmlns:a16="http://schemas.microsoft.com/office/drawing/2014/main" id="{2C8ABDC5-2AC0-4E31-8744-FACDC1B33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496182" y="680186"/>
            <a:ext cx="688785" cy="5477813"/>
          </a:xfrm>
          <a:prstGeom prst="rect">
            <a:avLst/>
          </a:prstGeom>
          <a:solidFill>
            <a:srgbClr val="FDAB27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D5019-86C3-4BB0-8055-82F57D5AD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424" y="1856319"/>
            <a:ext cx="4379252" cy="3076424"/>
          </a:xfrm>
          <a:prstGeom prst="rect">
            <a:avLst/>
          </a:prstGeom>
        </p:spPr>
      </p:pic>
      <p:cxnSp>
        <p:nvCxnSpPr>
          <p:cNvPr id="56" name="Straight Connector 47">
            <a:extLst>
              <a:ext uri="{FF2B5EF4-FFF2-40B4-BE49-F238E27FC236}">
                <a16:creationId xmlns:a16="http://schemas.microsoft.com/office/drawing/2014/main" id="{A0F0A2E1-1F18-4CF7-A33C-17302F1AD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FDAB2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49">
            <a:extLst>
              <a:ext uri="{FF2B5EF4-FFF2-40B4-BE49-F238E27FC236}">
                <a16:creationId xmlns:a16="http://schemas.microsoft.com/office/drawing/2014/main" id="{D100C619-2991-4D0C-8B1F-2CCE3A282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FDAB2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71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BBC4-0A30-42F8-B82C-08D33AAC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u="sng" dirty="0">
                <a:latin typeface="XCCW Joined 15a" panose="03050602040000000000" pitchFamily="66" charset="0"/>
              </a:rPr>
              <a:t>LO: To explore the Easter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D9427-7142-4E09-A3CD-8E276BCC7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XCCW Joined 15a" panose="03050602040000000000" pitchFamily="66" charset="0"/>
              </a:rPr>
              <a:t>Watch the following clip to learn about the Easter Story:</a:t>
            </a:r>
          </a:p>
          <a:p>
            <a:endParaRPr lang="en-GB" dirty="0">
              <a:latin typeface="XCCW Joined 15a" panose="03050602040000000000" pitchFamily="66" charset="0"/>
            </a:endParaRPr>
          </a:p>
          <a:p>
            <a:r>
              <a:rPr lang="en-GB" dirty="0">
                <a:hlinkClick r:id="rId2"/>
              </a:rPr>
              <a:t>Religious Studies KS1: The Christian Story of Easter - BBC Teach</a:t>
            </a:r>
            <a:endParaRPr lang="en-GB" dirty="0"/>
          </a:p>
          <a:p>
            <a:endParaRPr lang="en-GB" dirty="0">
              <a:latin typeface="XCCW Joined 15a" panose="03050602040000000000" pitchFamily="66" charset="0"/>
            </a:endParaRPr>
          </a:p>
          <a:p>
            <a:r>
              <a:rPr lang="en-GB" dirty="0">
                <a:latin typeface="XCCW Joined 15a" panose="03050602040000000000" pitchFamily="66" charset="0"/>
              </a:rPr>
              <a:t>You can also read the Easter Story, there is a version of the story on the website.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AB7675-0F7F-430F-930B-9FC8F16B6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0118" y="4869966"/>
            <a:ext cx="1452770" cy="143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4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0EFE-F0B1-4DA5-8003-08E5E406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u="sng" dirty="0">
                <a:latin typeface="XCCW Joined 15a" panose="03050602040000000000" pitchFamily="66" charset="0"/>
              </a:rPr>
              <a:t>LO: To explore the Easter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11FFA-9EC6-416E-895D-43344CD1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XCCW Joined 15a" panose="03050602040000000000" pitchFamily="66" charset="0"/>
              </a:rPr>
              <a:t>Your task today is to re-tell the Easter Story. You could do this in a variety of ways:</a:t>
            </a:r>
          </a:p>
          <a:p>
            <a:endParaRPr lang="en-GB" dirty="0">
              <a:latin typeface="XCCW Joined 15a" panose="03050602040000000000" pitchFamily="66" charset="0"/>
            </a:endParaRPr>
          </a:p>
          <a:p>
            <a:r>
              <a:rPr lang="en-GB" dirty="0">
                <a:latin typeface="XCCW Joined 15a" panose="03050602040000000000" pitchFamily="66" charset="0"/>
              </a:rPr>
              <a:t>Create a storyboard with pictures and writing.</a:t>
            </a:r>
          </a:p>
          <a:p>
            <a:r>
              <a:rPr lang="en-GB" dirty="0">
                <a:latin typeface="XCCW Joined 15a" panose="03050602040000000000" pitchFamily="66" charset="0"/>
              </a:rPr>
              <a:t>Make a flap book with pictures telling the story.</a:t>
            </a:r>
          </a:p>
          <a:p>
            <a:r>
              <a:rPr lang="en-GB" dirty="0">
                <a:latin typeface="XCCW Joined 15a" panose="03050602040000000000" pitchFamily="66" charset="0"/>
              </a:rPr>
              <a:t>Cut out the story sequence cards and put them in the correct order. </a:t>
            </a:r>
          </a:p>
          <a:p>
            <a:endParaRPr lang="en-GB" dirty="0">
              <a:latin typeface="XCCW Joined 15a" panose="03050602040000000000" pitchFamily="66" charset="0"/>
            </a:endParaRPr>
          </a:p>
          <a:p>
            <a:r>
              <a:rPr lang="en-GB" dirty="0">
                <a:latin typeface="XCCW Joined 15a" panose="03050602040000000000" pitchFamily="66" charset="0"/>
              </a:rPr>
              <a:t>We look forward to you sharing your work and seeing what you have made.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4FD329-3BA5-4738-9A44-A62B4D5F8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304" y="1114425"/>
            <a:ext cx="17335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Custom 20">
      <a:dk1>
        <a:srgbClr val="000000"/>
      </a:dk1>
      <a:lt1>
        <a:sysClr val="window" lastClr="FFFFFF"/>
      </a:lt1>
      <a:dk2>
        <a:srgbClr val="2C3948"/>
      </a:dk2>
      <a:lt2>
        <a:srgbClr val="F4F4F4"/>
      </a:lt2>
      <a:accent1>
        <a:srgbClr val="F49D90"/>
      </a:accent1>
      <a:accent2>
        <a:srgbClr val="D6947C"/>
      </a:accent2>
      <a:accent3>
        <a:srgbClr val="BF8484"/>
      </a:accent3>
      <a:accent4>
        <a:srgbClr val="96A9AA"/>
      </a:accent4>
      <a:accent5>
        <a:srgbClr val="DD796C"/>
      </a:accent5>
      <a:accent6>
        <a:srgbClr val="D09145"/>
      </a:accent6>
      <a:hlink>
        <a:srgbClr val="DF686A"/>
      </a:hlink>
      <a:folHlink>
        <a:srgbClr val="F93F1C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Dante (Headings)2</vt:lpstr>
      <vt:lpstr>Helvetica Neue Medium</vt:lpstr>
      <vt:lpstr>Univers</vt:lpstr>
      <vt:lpstr>Univers Light</vt:lpstr>
      <vt:lpstr>Wingdings 2</vt:lpstr>
      <vt:lpstr>XCCW Joined 15a</vt:lpstr>
      <vt:lpstr>OffsetVTI</vt:lpstr>
      <vt:lpstr>RE </vt:lpstr>
      <vt:lpstr>Why does Easter matter?</vt:lpstr>
      <vt:lpstr>LO: To explore the Easter Story</vt:lpstr>
      <vt:lpstr>LO: To explore the Easter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</dc:title>
  <dc:creator>Jennifer Riddell</dc:creator>
  <cp:lastModifiedBy>Jennifer Riddell</cp:lastModifiedBy>
  <cp:revision>4</cp:revision>
  <dcterms:created xsi:type="dcterms:W3CDTF">2021-02-24T10:53:56Z</dcterms:created>
  <dcterms:modified xsi:type="dcterms:W3CDTF">2021-02-24T11:23:30Z</dcterms:modified>
</cp:coreProperties>
</file>