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2" r:id="rId3"/>
    <p:sldId id="283" r:id="rId4"/>
    <p:sldId id="284" r:id="rId5"/>
    <p:sldId id="273" r:id="rId6"/>
    <p:sldId id="274" r:id="rId7"/>
    <p:sldId id="277" r:id="rId8"/>
    <p:sldId id="278" r:id="rId9"/>
    <p:sldId id="279" r:id="rId10"/>
    <p:sldId id="280" r:id="rId11"/>
    <p:sldId id="282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udy Old Style" panose="020205020503050203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94C5B54-FEC4-4BDF-BCB9-FDBD713895FE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/>
          <a:lstStyle>
            <a:lvl1pPr>
              <a:defRPr sz="1100">
                <a:latin typeface="Rockwell" panose="02060603020205020403" pitchFamily="18" charset="0"/>
              </a:defRPr>
            </a:lvl1pPr>
          </a:lstStyle>
          <a:p>
            <a:fld id="{10FC04E7-E66C-4449-9CDA-FB4F0D070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308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30F9-A07C-4893-AA8E-F8C51EEA234F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DE7B6C2-C172-4CBA-BC0F-926ECB554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41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4A2A-DACA-478D-A74F-01ABFCF69D8E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C9E386F-562D-4FA3-ABAD-9A4AECD9E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94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4712-4903-435F-9FF6-E7DA8051734C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BCFD-A1BC-40D4-B071-B7DC2F016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806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B43A-4519-4E66-8166-2297132D3DF6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8C5DC-B2C5-408F-BF08-79373F816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10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8B34-0BBC-419C-A551-C78A13B0AA51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06AF1-9DC7-4B4C-8B6D-60DEF27E8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70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1519875" y="380797"/>
              <a:ext cx="3657600" cy="47243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B13F-8BC6-4C43-8CC0-3CD836C30176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069E81D-D344-4E6A-8ECD-8EF2C8817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437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1520164" y="380204"/>
              <a:ext cx="3657600" cy="47255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AA3C-7A99-4432-A1DC-8F7B34D37D10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D200CBBA-AFF7-430D-A9B7-BFEF851E7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60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980F-4FA7-4E87-950F-48508D292FF5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9EF3C79-AC74-4F5E-8CE5-AE24DFB3F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178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1519885" y="380691"/>
              <a:ext cx="3657600" cy="4723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448F-2703-420B-9EC5-B1BC17065705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50291333-A451-46CC-85B1-8B116E7F1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506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3C5A-D100-4EA4-8298-93F529A6BE8A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709B8-11EA-4AF8-A480-05FD805FD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86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E442-6FBC-41F4-B607-9EDD0314666F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2E27B-AD4A-455F-8407-28D1CAC20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680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7D28-2439-4A9D-9175-7535AA823FF0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FB5EA-A3EB-468C-994A-5D993D5C3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22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9C0D987-5A2E-48D9-9BD9-2412D5C78049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latin typeface="Rockwell" panose="02060603020205020403" pitchFamily="18" charset="0"/>
              </a:defRPr>
            </a:lvl1pPr>
          </a:lstStyle>
          <a:p>
            <a:fld id="{8018F06A-CBE7-4767-920D-82A0AE0B4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528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AC2AB-8D54-4C38-A7F3-94290A292C51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AFEA5-5BD0-48FF-90D2-0829F0545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657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A8A0-8136-4F24-BB88-5CDA9A3A5A27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9C99D99-C958-4B52-A729-33506BEFB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46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1521194" y="380390"/>
              <a:ext cx="3657600" cy="47234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4F19A-3498-483D-AD4E-E96948454E9C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0080F5B-AB76-4021-A486-3591B525FF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19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B727-168C-467E-A199-7E0A657E6699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4EB49-EF8E-4B20-859A-772A65816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86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255F-9E52-46EA-9681-DEFD4E48987E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E1A80-9D5E-4869-A9B8-937BC8953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7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6D408-339D-4882-9A0D-D428E4C2084C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C63C41B-0527-41B3-80AE-816E3718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6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fld id="{3147F82E-0336-4426-8ABD-99DC3E59CF5E}" type="datetimeFigureOut">
              <a:rPr lang="en-US" altLang="en-US"/>
              <a:pPr>
                <a:defRPr/>
              </a:pPr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200">
                <a:latin typeface="Impact" panose="020B0806030902050204" pitchFamily="34" charset="0"/>
              </a:defRPr>
            </a:lvl1pPr>
          </a:lstStyle>
          <a:p>
            <a:fld id="{79E2D802-EE25-4BB7-A2D1-FC447E2607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9" r:id="rId2"/>
    <p:sldLayoutId id="2147483798" r:id="rId3"/>
    <p:sldLayoutId id="2147483799" r:id="rId4"/>
    <p:sldLayoutId id="2147483800" r:id="rId5"/>
    <p:sldLayoutId id="2147483801" r:id="rId6"/>
    <p:sldLayoutId id="2147483790" r:id="rId7"/>
    <p:sldLayoutId id="2147483802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803" r:id="rId15"/>
    <p:sldLayoutId id="2147483804" r:id="rId16"/>
    <p:sldLayoutId id="2147483805" r:id="rId17"/>
    <p:sldLayoutId id="2147483806" r:id="rId18"/>
    <p:sldLayoutId id="2147483807" r:id="rId19"/>
    <p:sldLayoutId id="214748380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9pPr>
    </p:titleStyle>
    <p:bodyStyle>
      <a:lvl1pPr marL="463550" indent="-463550" algn="l" rtl="0" eaLnBrk="0" fontAlgn="base" hangingPunct="0">
        <a:spcBef>
          <a:spcPts val="2000"/>
        </a:spcBef>
        <a:spcAft>
          <a:spcPct val="0"/>
        </a:spcAft>
        <a:buSzPct val="90000"/>
        <a:buBlip>
          <a:blip r:embed="rId23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5713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5"/>
        </a:buBlip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97025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5"/>
        </a:buBlip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38338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5"/>
        </a:buBlip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5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extLst>
            <a:ext uri="{FAA26D3D-D897-4be2-8F04-BA451C77F1D7}"/>
          </a:extLst>
        </p:spPr>
        <p:txBody>
          <a:bodyPr numCol="2" rtlCol="0">
            <a:noAutofit/>
          </a:bodyPr>
          <a:lstStyle/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ea typeface="+mn-ea"/>
                <a:cs typeface="+mn-cs"/>
              </a:rPr>
              <a:t>Oh</a:t>
            </a:r>
            <a:r>
              <a:rPr lang="en-GB" sz="2000" dirty="0">
                <a:ea typeface="+mn-ea"/>
                <a:cs typeface="+mn-cs"/>
              </a:rPr>
              <a:t>, you may not think I’m pretty,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But don’t judge on what you see, 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I’ll eat myself if you can find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A smarter hat than me.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You can keep your bowlers black,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Your top hats sleek and tall, 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For I’m the Hogwarts Sorting Hat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And I can cap them all.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There’s nothing hidden in your head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The Sorting Hat can’t see,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So try me on and I will tell you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Where you ought to be.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You might belong in Gryffindor,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Where dwell the brave at heart,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Their daring, nerve and chivalry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Set </a:t>
            </a:r>
            <a:r>
              <a:rPr lang="en-GB" sz="2000" dirty="0" err="1">
                <a:ea typeface="+mn-ea"/>
                <a:cs typeface="+mn-cs"/>
              </a:rPr>
              <a:t>Gryffindors</a:t>
            </a:r>
            <a:r>
              <a:rPr lang="en-GB" sz="2000" dirty="0">
                <a:ea typeface="+mn-ea"/>
                <a:cs typeface="+mn-cs"/>
              </a:rPr>
              <a:t> apart;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You might belong in </a:t>
            </a:r>
            <a:r>
              <a:rPr lang="en-GB" sz="2000" dirty="0" err="1">
                <a:ea typeface="+mn-ea"/>
                <a:cs typeface="+mn-cs"/>
              </a:rPr>
              <a:t>Hufflepuff</a:t>
            </a:r>
            <a:r>
              <a:rPr lang="en-GB" sz="2000" dirty="0">
                <a:ea typeface="+mn-ea"/>
                <a:cs typeface="+mn-cs"/>
              </a:rPr>
              <a:t>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Where they are just and loyal,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Those patient </a:t>
            </a:r>
            <a:r>
              <a:rPr lang="en-GB" sz="2000" dirty="0" err="1">
                <a:ea typeface="+mn-ea"/>
                <a:cs typeface="+mn-cs"/>
              </a:rPr>
              <a:t>Hufflepuffs</a:t>
            </a:r>
            <a:r>
              <a:rPr lang="en-GB" sz="2000" dirty="0">
                <a:ea typeface="+mn-ea"/>
                <a:cs typeface="+mn-cs"/>
              </a:rPr>
              <a:t> are true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And unafraid of toil;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Or yet in wise old </a:t>
            </a:r>
            <a:r>
              <a:rPr lang="en-GB" sz="2000" dirty="0" err="1">
                <a:ea typeface="+mn-ea"/>
                <a:cs typeface="+mn-cs"/>
              </a:rPr>
              <a:t>Ravenclaw</a:t>
            </a:r>
            <a:r>
              <a:rPr lang="en-GB" sz="2000" dirty="0">
                <a:ea typeface="+mn-ea"/>
                <a:cs typeface="+mn-cs"/>
              </a:rPr>
              <a:t>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If you’ve a ready mind,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Where those of wit and learning,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Will always find their kind;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Or perhaps in </a:t>
            </a:r>
            <a:r>
              <a:rPr lang="en-GB" sz="2000" dirty="0" err="1">
                <a:ea typeface="+mn-ea"/>
                <a:cs typeface="+mn-cs"/>
              </a:rPr>
              <a:t>Slytherin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You’ll make your real friends,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Those cunning folk use any means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To achieve their ends.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So put me on!  Don’t be afraid!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And don’t get in a flap!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You’re in safe hands (though I have none)</a:t>
            </a:r>
            <a:endParaRPr lang="en-AU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+mn-ea"/>
                <a:cs typeface="+mn-cs"/>
              </a:rPr>
              <a:t>For I’m a Thinking Cap</a:t>
            </a:r>
            <a:r>
              <a:rPr lang="en-GB" sz="2000" dirty="0" smtClean="0">
                <a:ea typeface="+mn-ea"/>
                <a:cs typeface="+mn-cs"/>
              </a:rPr>
              <a:t>!</a:t>
            </a:r>
            <a:r>
              <a:rPr lang="en-GB" sz="2000" dirty="0">
                <a:ea typeface="+mn-ea"/>
                <a:cs typeface="+mn-cs"/>
              </a:rPr>
              <a:t> </a:t>
            </a:r>
            <a:endParaRPr lang="en-AU" sz="2000" dirty="0">
              <a:ea typeface="+mn-ea"/>
              <a:cs typeface="+mn-cs"/>
            </a:endParaRP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 txBox="1">
            <a:spLocks/>
          </p:cNvSpPr>
          <p:nvPr/>
        </p:nvSpPr>
        <p:spPr bwMode="auto">
          <a:xfrm>
            <a:off x="223838" y="561975"/>
            <a:ext cx="86201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3550" indent="-463550" eaLnBrk="0" hangingPunct="0"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1pPr>
            <a:lvl2pPr marL="914400" indent="-457200" eaLnBrk="0" hangingPunct="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2pPr>
            <a:lvl3pPr marL="804863" indent="-463550" eaLnBrk="0" hangingPunct="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TITLE: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Jabberwocky</a:t>
            </a:r>
          </a:p>
          <a:p>
            <a:pPr eaLnBrk="1" hangingPunct="1"/>
            <a:r>
              <a:rPr lang="en-US" altLang="en-US"/>
              <a:t>AUTHOR: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Lewis Carroll</a:t>
            </a:r>
          </a:p>
          <a:p>
            <a:pPr eaLnBrk="1" hangingPunct="1"/>
            <a:r>
              <a:rPr lang="en-US" altLang="en-US"/>
              <a:t>CONTEXT;</a:t>
            </a:r>
          </a:p>
          <a:p>
            <a:pPr lvl="1" eaLnBrk="1" hangingPunct="1"/>
            <a:r>
              <a:rPr lang="en-US" altLang="en-US"/>
              <a:t>From the sequel to ‘Alice in Wonderland’ called ‘Through the Looking-Glass’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Is it good? Why/Why not?</a:t>
            </a:r>
          </a:p>
          <a:p>
            <a:pPr lvl="1" eaLnBrk="1" hangingPunct="1"/>
            <a:r>
              <a:rPr lang="en-US" altLang="en-US"/>
              <a:t>Does it make a difference if you can’t understand the words?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Reflect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it make a difference if the poem is by a ‘dead, white male’? (e.g. Shakespeare, Wordsworth, Byron, Keats-the famous English poets)</a:t>
            </a:r>
          </a:p>
          <a:p>
            <a:pPr eaLnBrk="1" hangingPunct="1"/>
            <a:r>
              <a:rPr lang="en-US" altLang="en-US" smtClean="0"/>
              <a:t>Does it matter if the poem is about a big, important theme (love/death/nature/war)?</a:t>
            </a:r>
          </a:p>
          <a:p>
            <a:pPr eaLnBrk="1" hangingPunct="1"/>
            <a:r>
              <a:rPr lang="en-US" altLang="en-US" smtClean="0"/>
              <a:t>Does it matter how long it is?</a:t>
            </a:r>
          </a:p>
          <a:p>
            <a:pPr eaLnBrk="1" hangingPunct="1"/>
            <a:r>
              <a:rPr lang="en-US" altLang="en-US" smtClean="0"/>
              <a:t>Does it matter what form it is? (Limerick, Ballad, Lyric, Epic, Haiku, Sonnett etc.)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TASK/Homework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50838" y="1162050"/>
            <a:ext cx="8793162" cy="5459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Choose a poem, any poem you like, and memorize 14 lines of it. It can be sad, funny, storytelling, descriptive-anything you like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Why am I making you do this?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To expand your mind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So you have something to recite to yourself when you are stranded at the train station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Because in English we appreciate all forms of writing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Suggestions: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Google poems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Find something you actually like and are interested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Some poems tell a story like ‘The Man from Snowy River’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Others are beautiful descriptions like ‘Daffodils’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Others are simply beautiful because of the words-choose one you like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23850" y="946150"/>
            <a:ext cx="8620125" cy="5648325"/>
          </a:xfrm>
        </p:spPr>
        <p:txBody>
          <a:bodyPr/>
          <a:lstStyle/>
          <a:p>
            <a:pPr eaLnBrk="1" hangingPunct="1"/>
            <a:r>
              <a:rPr lang="en-US" altLang="en-US" smtClean="0"/>
              <a:t>TITLE:</a:t>
            </a:r>
          </a:p>
          <a:p>
            <a:pPr marL="804863" lvl="2" indent="-463550" eaLnBrk="1" hangingPunct="1">
              <a:spcBef>
                <a:spcPts val="2000"/>
              </a:spcBef>
              <a:buFontTx/>
              <a:buBlip>
                <a:blip r:embed="rId2"/>
              </a:buBlip>
            </a:pPr>
            <a:r>
              <a:rPr lang="en-US" altLang="en-US" smtClean="0"/>
              <a:t>The Song of the Sorting Hat</a:t>
            </a:r>
          </a:p>
          <a:p>
            <a:pPr eaLnBrk="1" hangingPunct="1"/>
            <a:r>
              <a:rPr lang="en-US" altLang="en-US" smtClean="0"/>
              <a:t>AUTHOR:</a:t>
            </a:r>
          </a:p>
          <a:p>
            <a:pPr marL="804863" lvl="2" indent="-463550" eaLnBrk="1" hangingPunct="1">
              <a:spcBef>
                <a:spcPts val="2000"/>
              </a:spcBef>
              <a:buFontTx/>
              <a:buBlip>
                <a:blip r:embed="rId2"/>
              </a:buBlip>
            </a:pPr>
            <a:r>
              <a:rPr lang="en-US" altLang="en-US" smtClean="0"/>
              <a:t>JK Rowling</a:t>
            </a:r>
          </a:p>
          <a:p>
            <a:pPr eaLnBrk="1" hangingPunct="1"/>
            <a:r>
              <a:rPr lang="en-US" altLang="en-US" smtClean="0"/>
              <a:t>CONTEXT;</a:t>
            </a:r>
          </a:p>
          <a:p>
            <a:pPr lvl="1" eaLnBrk="1" hangingPunct="1"/>
            <a:r>
              <a:rPr lang="en-US" altLang="en-US" smtClean="0"/>
              <a:t>Taken from ‘Harry Potter and the Philospher’s Stone’</a:t>
            </a:r>
          </a:p>
          <a:p>
            <a:pPr lvl="1"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Is it good? Why/Why not?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573"/>
            <a:ext cx="8954836" cy="6587734"/>
          </a:xfrm>
          <a:extLst>
            <a:ext uri="{FAA26D3D-D897-4be2-8F04-BA451C77F1D7}"/>
          </a:extLst>
        </p:spPr>
        <p:txBody>
          <a:bodyPr numCol="2" rtlCol="0">
            <a:noAutofit/>
          </a:bodyPr>
          <a:lstStyle/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"</a:t>
            </a:r>
            <a:r>
              <a:rPr lang="en-US" sz="2000" dirty="0">
                <a:ea typeface="+mn-ea"/>
                <a:cs typeface="+mn-cs"/>
              </a:rPr>
              <a:t>I cannot go to school today,"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Said little Peggy Ann McKay.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"I have the measles and the mumps,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A gash, a rash and purple bumps.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mouth is wet, my throat is dry,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I'm going blind in my right eye.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tonsils are as big as rocks,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I've counted sixteen chicken pox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And there's one more--that's seventeen,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And don't you think my face looks green?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leg is cut--my eyes are blue--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It might be instamatic flu.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 cough and sneeze and gasp and choke,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I'm sure that my left leg is broke--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hip hurts when I move my chin,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belly button's caving in,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back is wrenched, my ankle's sprained,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'</a:t>
            </a:r>
            <a:r>
              <a:rPr lang="en-US" sz="2000" dirty="0" err="1">
                <a:ea typeface="+mn-ea"/>
                <a:cs typeface="+mn-cs"/>
              </a:rPr>
              <a:t>pendix</a:t>
            </a:r>
            <a:r>
              <a:rPr lang="en-US" sz="2000" dirty="0">
                <a:ea typeface="+mn-ea"/>
                <a:cs typeface="+mn-cs"/>
              </a:rPr>
              <a:t> pains each time it rains.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nose is cold, my toes are numb.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 have a sliver in my thumb.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neck is stiff, my voice is weak,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 hardly whisper when I speak.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tongue is filling up my mouth,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 think my hair is falling out.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elbow's bent, my spine </a:t>
            </a:r>
            <a:r>
              <a:rPr lang="en-US" sz="2000" dirty="0" err="1">
                <a:ea typeface="+mn-ea"/>
                <a:cs typeface="+mn-cs"/>
              </a:rPr>
              <a:t>ain't</a:t>
            </a:r>
            <a:r>
              <a:rPr lang="en-US" sz="2000" dirty="0">
                <a:ea typeface="+mn-ea"/>
                <a:cs typeface="+mn-cs"/>
              </a:rPr>
              <a:t> straight,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temperature is one-o-eight.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My brain is shrunk, I cannot hear,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There is a hole inside my ear.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I have a hangnail, and my heart is--what?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What's that? What's that you say?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You say today is. . .Saturday?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err="1">
                <a:ea typeface="+mn-ea"/>
                <a:cs typeface="+mn-cs"/>
              </a:rPr>
              <a:t>G'bye</a:t>
            </a:r>
            <a:r>
              <a:rPr lang="en-US" sz="2000" dirty="0">
                <a:ea typeface="+mn-ea"/>
                <a:cs typeface="+mn-cs"/>
              </a:rPr>
              <a:t>, I'm going out to play</a:t>
            </a:r>
            <a:r>
              <a:rPr lang="en-US" sz="2000" dirty="0" smtClean="0">
                <a:ea typeface="+mn-ea"/>
                <a:cs typeface="+mn-cs"/>
              </a:rPr>
              <a:t>!”</a:t>
            </a:r>
            <a:endParaRPr lang="en-US" sz="20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 txBox="1">
            <a:spLocks/>
          </p:cNvSpPr>
          <p:nvPr/>
        </p:nvSpPr>
        <p:spPr bwMode="auto">
          <a:xfrm>
            <a:off x="273050" y="627063"/>
            <a:ext cx="86201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3550" indent="-463550" eaLnBrk="0" hangingPunct="0"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1pPr>
            <a:lvl2pPr marL="914400" indent="-457200" eaLnBrk="0" hangingPunct="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2pPr>
            <a:lvl3pPr marL="804863" indent="-463550" eaLnBrk="0" hangingPunct="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TITLE: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Sick</a:t>
            </a:r>
          </a:p>
          <a:p>
            <a:pPr eaLnBrk="1" hangingPunct="1"/>
            <a:r>
              <a:rPr lang="en-US" altLang="en-US"/>
              <a:t>AUTHOR: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Shel Silverstein</a:t>
            </a:r>
          </a:p>
          <a:p>
            <a:pPr eaLnBrk="1" hangingPunct="1"/>
            <a:r>
              <a:rPr lang="en-US" altLang="en-US"/>
              <a:t>CONTEXT;</a:t>
            </a:r>
          </a:p>
          <a:p>
            <a:pPr lvl="1" eaLnBrk="1" hangingPunct="1"/>
            <a:r>
              <a:rPr lang="en-US" altLang="en-US"/>
              <a:t>Written in the 1980’s for a collection of children’s poetry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Is it good? Why/Why not?</a:t>
            </a:r>
          </a:p>
          <a:p>
            <a:pPr lvl="1" eaLnBrk="1" hangingPunct="1"/>
            <a:r>
              <a:rPr lang="en-US" altLang="en-US"/>
              <a:t>Does it matter that it is intended for children?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49213"/>
            <a:ext cx="9144000" cy="6376987"/>
          </a:xfrm>
        </p:spPr>
        <p:txBody>
          <a:bodyPr/>
          <a:lstStyle/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What passing-bells for these who die as cattle?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Only the monstrous anger of the guns.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Only the stuttering rifles' rapid rattle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Can patter out their hasty orisons.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No mockeries now for them; no prayers nor bells;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Nor any voice of mourning save the choirs, –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The shrill, demented</a:t>
            </a:r>
            <a:r>
              <a:rPr lang="en-US" altLang="en-US" sz="2800" baseline="30000" smtClean="0"/>
              <a:t> </a:t>
            </a:r>
            <a:r>
              <a:rPr lang="en-US" altLang="en-US" sz="2800" smtClean="0"/>
              <a:t>choirs of wailing shells;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And bugles calling for them from sad shires.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What candles may be held to speed them all?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Not in the hands of boys but in their eyes     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Shall shine the holy glimmers of goodbyes.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The pallor of girls' brows shall be their pall;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Their flowers the tenderness of patient minds,  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altLang="en-US" sz="2800" smtClean="0"/>
              <a:t>And each slow dusk a drawing-down of blinds.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 txBox="1">
            <a:spLocks/>
          </p:cNvSpPr>
          <p:nvPr/>
        </p:nvSpPr>
        <p:spPr bwMode="auto">
          <a:xfrm>
            <a:off x="323850" y="946150"/>
            <a:ext cx="86201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3550" indent="-463550" eaLnBrk="0" hangingPunct="0"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1pPr>
            <a:lvl2pPr marL="914400" indent="-457200" eaLnBrk="0" hangingPunct="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2pPr>
            <a:lvl3pPr marL="804863" indent="-463550" eaLnBrk="0" hangingPunct="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TITLE: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Anthem for Doomed Youth</a:t>
            </a:r>
          </a:p>
          <a:p>
            <a:pPr eaLnBrk="1" hangingPunct="1"/>
            <a:r>
              <a:rPr lang="en-US" altLang="en-US"/>
              <a:t>AUTHOR: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Wilfred Owen</a:t>
            </a:r>
          </a:p>
          <a:p>
            <a:pPr eaLnBrk="1" hangingPunct="1"/>
            <a:r>
              <a:rPr lang="en-US" altLang="en-US"/>
              <a:t>CONTEXT;</a:t>
            </a:r>
          </a:p>
          <a:p>
            <a:pPr lvl="1" eaLnBrk="1" hangingPunct="1"/>
            <a:r>
              <a:rPr lang="en-US" altLang="en-US"/>
              <a:t>Written by a soldier in the trenches in WWI about the difficulties of war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Is it good? Why/Why not?</a:t>
            </a:r>
          </a:p>
          <a:p>
            <a:pPr lvl="1" eaLnBrk="1" hangingPunct="1"/>
            <a:r>
              <a:rPr lang="en-US" altLang="en-US"/>
              <a:t>Does it make a difference if you know that he is a famous war poet?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8944703" cy="6858000"/>
          </a:xfrm>
          <a:extLst>
            <a:ext uri="{FAA26D3D-D897-4be2-8F04-BA451C77F1D7}"/>
          </a:extLst>
        </p:spPr>
        <p:txBody>
          <a:bodyPr numCol="2"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Glimpse beyond imagination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Like a flash of lightning in a storm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Or a warm breath of wind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The whisper of innocence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Will tear through grief.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Its warmth will shine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Vow to be still and breathe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And let your thoughts be heard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However many times you fall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Do not be afraid to stand.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>
                <a:ea typeface="+mn-ea"/>
                <a:cs typeface="+mn-cs"/>
              </a:rPr>
              <a:t>the dark days of winter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Don't forget the light of summer.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However dark the clouds may be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The sun is not gone forever,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Have faith and hold on.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Never grow too old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To lay beneath the stars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Instead of 'why'? ask 'why not'?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Never lose hold of your dreams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Never be afraid to try.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 txBox="1">
            <a:spLocks/>
          </p:cNvSpPr>
          <p:nvPr/>
        </p:nvSpPr>
        <p:spPr bwMode="auto">
          <a:xfrm>
            <a:off x="266700" y="752475"/>
            <a:ext cx="86201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3550" indent="-463550" eaLnBrk="0" hangingPunct="0"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1pPr>
            <a:lvl2pPr marL="914400" indent="-457200" eaLnBrk="0" hangingPunct="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2pPr>
            <a:lvl3pPr marL="804863" indent="-463550" eaLnBrk="0" hangingPunct="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panose="020205020503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TITLE: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A Stroll Through Experience</a:t>
            </a:r>
          </a:p>
          <a:p>
            <a:pPr eaLnBrk="1" hangingPunct="1"/>
            <a:r>
              <a:rPr lang="en-US" altLang="en-US"/>
              <a:t>AUTHOR:</a:t>
            </a:r>
          </a:p>
          <a:p>
            <a:pPr lvl="2" eaLnBrk="1" hangingPunct="1">
              <a:spcBef>
                <a:spcPts val="2000"/>
              </a:spcBef>
            </a:pPr>
            <a:r>
              <a:rPr lang="en-US" altLang="en-US"/>
              <a:t>Naomi Mollenhauer</a:t>
            </a:r>
          </a:p>
          <a:p>
            <a:pPr eaLnBrk="1" hangingPunct="1"/>
            <a:r>
              <a:rPr lang="en-US" altLang="en-US"/>
              <a:t>CONTEXT;</a:t>
            </a:r>
          </a:p>
          <a:p>
            <a:pPr lvl="1" eaLnBrk="1" hangingPunct="1"/>
            <a:r>
              <a:rPr lang="en-US" altLang="en-US"/>
              <a:t>Written in 2013 by a teacher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Is it good? Why/Why not?</a:t>
            </a:r>
          </a:p>
          <a:p>
            <a:pPr lvl="1" eaLnBrk="1" hangingPunct="1"/>
            <a:r>
              <a:rPr lang="en-US" altLang="en-US"/>
              <a:t>Does it make a difference if you know it is unpublished?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33363" y="1071563"/>
            <a:ext cx="8215312" cy="6064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`Twas brillig, and the slithy toves   Did gyre and gimble in the wabe: All mimsy were the borogoves,   And the mome raths outgrabe.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"Beware the Jabberwock, my son!   The jaws that bite, the claws that catch! Beware the Jubjub bird, and shun   The frumious Bandersnatch!"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He took his vorpal sword in hand:   Long time the manxome foe he sought -- So rested he by the Tumtum tree,   And stood awhile in thought.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73</TotalTime>
  <Words>991</Words>
  <Application>Microsoft Office PowerPoint</Application>
  <PresentationFormat>On-screen Show (4:3)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Goudy Old Style</vt:lpstr>
      <vt:lpstr>MS PGothic</vt:lpstr>
      <vt:lpstr>Arial</vt:lpstr>
      <vt:lpstr>Calibri</vt:lpstr>
      <vt:lpstr>Rockwell</vt:lpstr>
      <vt:lpstr>Impact</vt:lpstr>
      <vt:lpstr>Inkwell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</vt:lpstr>
      <vt:lpstr>TASK/Homework</vt:lpstr>
    </vt:vector>
  </TitlesOfParts>
  <Company>DETQ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poem ‘good’?</dc:title>
  <dc:creator>Department of Education. Queensland</dc:creator>
  <cp:lastModifiedBy>Richard March</cp:lastModifiedBy>
  <cp:revision>9</cp:revision>
  <dcterms:created xsi:type="dcterms:W3CDTF">2014-01-25T10:08:22Z</dcterms:created>
  <dcterms:modified xsi:type="dcterms:W3CDTF">2021-01-29T13:57:58Z</dcterms:modified>
</cp:coreProperties>
</file>