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4" r:id="rId2"/>
    <p:sldMasterId id="2147483848" r:id="rId3"/>
    <p:sldMasterId id="2147483862" r:id="rId4"/>
  </p:sldMasterIdLst>
  <p:notesMasterIdLst>
    <p:notesMasterId r:id="rId31"/>
  </p:notesMasterIdLst>
  <p:sldIdLst>
    <p:sldId id="258" r:id="rId5"/>
    <p:sldId id="327" r:id="rId6"/>
    <p:sldId id="300" r:id="rId7"/>
    <p:sldId id="260" r:id="rId8"/>
    <p:sldId id="302" r:id="rId9"/>
    <p:sldId id="306" r:id="rId10"/>
    <p:sldId id="299" r:id="rId11"/>
    <p:sldId id="307" r:id="rId12"/>
    <p:sldId id="303" r:id="rId13"/>
    <p:sldId id="305" r:id="rId14"/>
    <p:sldId id="308" r:id="rId15"/>
    <p:sldId id="291" r:id="rId16"/>
    <p:sldId id="323" r:id="rId17"/>
    <p:sldId id="328" r:id="rId18"/>
    <p:sldId id="310" r:id="rId19"/>
    <p:sldId id="311" r:id="rId20"/>
    <p:sldId id="312" r:id="rId21"/>
    <p:sldId id="313" r:id="rId22"/>
    <p:sldId id="314" r:id="rId23"/>
    <p:sldId id="315" r:id="rId24"/>
    <p:sldId id="316" r:id="rId25"/>
    <p:sldId id="317" r:id="rId26"/>
    <p:sldId id="318" r:id="rId27"/>
    <p:sldId id="319" r:id="rId28"/>
    <p:sldId id="320" r:id="rId29"/>
    <p:sldId id="321" r:id="rId30"/>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0035"/>
    <a:srgbClr val="C60751"/>
    <a:srgbClr val="6961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47" autoAdjust="0"/>
    <p:restoredTop sz="87368" autoAdjust="0"/>
  </p:normalViewPr>
  <p:slideViewPr>
    <p:cSldViewPr snapToGrid="0" snapToObjects="1">
      <p:cViewPr varScale="1">
        <p:scale>
          <a:sx n="80" d="100"/>
          <a:sy n="80" d="100"/>
        </p:scale>
        <p:origin x="188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3EE1BB8-ECC4-4A40-8CE1-0CCA3A5AF558}" type="datetimeFigureOut">
              <a:rPr lang="en-US"/>
              <a:pPr>
                <a:defRPr/>
              </a:pPr>
              <a:t>2/2/2021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FE6EF19-4E43-4AB1-BDB3-C59E2321F2A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D1D676-A536-4776-980C-EF8E7F10B1BA}" type="slidenum">
              <a:rPr lang="en-US" altLang="en-US" smtClean="0"/>
              <a:pPr>
                <a:spcBef>
                  <a:spcPct val="0"/>
                </a:spcBef>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Ask the group if they have any questions about any of these mental health problems.</a:t>
            </a:r>
          </a:p>
          <a:p>
            <a:endParaRPr lang="en-GB" altLang="en-US" smtClean="0"/>
          </a:p>
          <a:p>
            <a:r>
              <a:rPr lang="en-GB" altLang="en-US" smtClean="0"/>
              <a:t>Explain that we all feel low or anxious some of the time. The point at which we might be experiencing a mental health problem is when those feelings are persistent and unshifting or affecting our ability to function. It’s important to talk to someone you trust or seek professional help. </a:t>
            </a:r>
          </a:p>
          <a:p>
            <a:endParaRPr lang="en-GB"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6F96C4A-40A2-46C3-9567-30B3DAF958CC}" type="slidenum">
              <a:rPr lang="en-US" altLang="en-US" smtClean="0"/>
              <a:pPr>
                <a:spcBef>
                  <a:spcPct val="0"/>
                </a:spcBef>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Anyone can develop a mental health problem.</a:t>
            </a:r>
          </a:p>
          <a:p>
            <a:endParaRPr lang="en-GB" altLang="en-US" smtClean="0"/>
          </a:p>
          <a:p>
            <a:r>
              <a:rPr lang="en-GB" altLang="en-US" smtClean="0"/>
              <a:t>You can recover from any mental health problem, particularly if you have sought help early.</a:t>
            </a:r>
          </a:p>
          <a:p>
            <a:endParaRPr lang="en-GB" altLang="en-US" smtClean="0"/>
          </a:p>
          <a:p>
            <a:r>
              <a:rPr lang="en-GB" altLang="en-US" smtClean="0"/>
              <a:t>You can have a mental health diagnosis and still lead a full life.  </a:t>
            </a:r>
          </a:p>
          <a:p>
            <a:endParaRPr lang="en-GB" alt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D6F5537-2EFF-4160-9CAA-A1ECF91CF94E}" type="slidenum">
              <a:rPr lang="en-US" altLang="en-US" smtClean="0"/>
              <a:pPr>
                <a:spcBef>
                  <a:spcPct val="0"/>
                </a:spcBef>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Show the Stand Up Kid film</a:t>
            </a:r>
          </a:p>
          <a:p>
            <a:r>
              <a:rPr lang="en-GB" altLang="en-US" smtClean="0"/>
              <a:t>Ask the group for their reactions:</a:t>
            </a:r>
          </a:p>
          <a:p>
            <a:r>
              <a:rPr lang="en-GB" altLang="en-US" smtClean="0"/>
              <a:t>- how do they think Michael was feeling?</a:t>
            </a:r>
          </a:p>
          <a:p>
            <a:r>
              <a:rPr lang="en-GB" altLang="en-US" smtClean="0"/>
              <a:t>- What do you think led Michael to do what he did? (bullying, teasing, or maybe just being left out and forgotten about by his friends)</a:t>
            </a:r>
          </a:p>
          <a:p>
            <a:r>
              <a:rPr lang="en-GB" altLang="en-US" smtClean="0"/>
              <a:t>- If you were re-playing the story from the beginning - what could Michael’s teacher and peers have done differently, to help welcome him back?</a:t>
            </a:r>
          </a:p>
          <a:p>
            <a:endParaRPr lang="en-GB"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996C891-7BA0-414F-8172-EA4FC210536C}" type="slidenum">
              <a:rPr lang="en-US" altLang="en-US" smtClean="0"/>
              <a:pPr>
                <a:spcBef>
                  <a:spcPct val="0"/>
                </a:spcBef>
              </a:pPr>
              <a:t>12</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Ask the group to think about a time when they felt misunderstood – what was that experience like? </a:t>
            </a:r>
          </a:p>
          <a:p>
            <a:pPr eaLnBrk="1" hangingPunct="1">
              <a:spcBef>
                <a:spcPct val="0"/>
              </a:spcBef>
            </a:pPr>
            <a:r>
              <a:rPr lang="en-GB" altLang="en-US" smtClean="0"/>
              <a:t>People with mental health problems often feel misunderstood, because of general lack of understanding about mental health, the taboos and false negative stereotypes which are around. Time to Change is a national campaign which is trying to end all that, so that mental health can become an ordinary topic to discuss like any other. </a:t>
            </a:r>
          </a:p>
          <a:p>
            <a:pPr eaLnBrk="1" hangingPunct="1">
              <a:spcBef>
                <a:spcPct val="0"/>
              </a:spcBef>
            </a:pPr>
            <a:r>
              <a:rPr lang="en-US" altLang="en-US" smtClean="0"/>
              <a:t>This session will introduce you to the topic of mental health, stigma and discrimination, and the Time to Change campaign</a:t>
            </a:r>
          </a:p>
          <a:p>
            <a:endParaRPr lang="en-GB"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7E2DB1-881C-4E69-A968-B6E8342C17D4}" type="slidenum">
              <a:rPr lang="en-US" altLang="en-US" smtClean="0"/>
              <a:pPr>
                <a:spcBef>
                  <a:spcPct val="0"/>
                </a:spcBef>
              </a:pPr>
              <a:t>2</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Ask the group - What is stigma? Can you think of any examples?</a:t>
            </a:r>
          </a:p>
          <a:p>
            <a:pPr eaLnBrk="1" hangingPunct="1">
              <a:spcBef>
                <a:spcPct val="0"/>
              </a:spcBef>
            </a:pPr>
            <a:r>
              <a:rPr lang="en-GB" altLang="en-US" smtClean="0"/>
              <a:t>What is discrimination? Can you think of any examples?</a:t>
            </a:r>
            <a:endParaRPr lang="en-US" altLang="en-US" smtClean="0"/>
          </a:p>
          <a:p>
            <a:endParaRPr lang="en-GB"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D1146B3-A6F3-4D0E-B44D-9A06471CC060}" type="slidenum">
              <a:rPr lang="en-US" altLang="en-US" smtClean="0"/>
              <a:pPr>
                <a:spcBef>
                  <a:spcPct val="0"/>
                </a:spcBef>
              </a:pPr>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Pull out the language that young people may relate to – bullying, teasing, judging people, excluding people, talking about people behind their back, name calling, making sweeping generalisations, blaming people for their mental health problems, labeling people as ‘attention seeking’</a:t>
            </a:r>
          </a:p>
          <a:p>
            <a:pPr eaLnBrk="1" hangingPunct="1"/>
            <a:endParaRPr lang="en-GB" altLang="en-US" smtClean="0"/>
          </a:p>
          <a:p>
            <a:pPr eaLnBrk="1" hangingPunct="1"/>
            <a:endParaRPr lang="en-GB"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5392198-87C3-4958-9EA5-665A7E39F80C}" type="slidenum">
              <a:rPr lang="en-US" altLang="en-US" smtClean="0"/>
              <a:pPr>
                <a:spcBef>
                  <a:spcPct val="0"/>
                </a:spcBef>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t>Answer - A</a:t>
            </a:r>
          </a:p>
          <a:p>
            <a:pPr eaLnBrk="1" hangingPunct="1"/>
            <a:endParaRPr lang="en-GB"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F00E5CF-2B31-40ED-A074-2F9DE364E2EE}" type="slidenum">
              <a:rPr lang="en-US" altLang="en-US" smtClean="0"/>
              <a:pPr>
                <a:spcBef>
                  <a:spcPct val="0"/>
                </a:spcBef>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t>Answer - B</a:t>
            </a:r>
          </a:p>
          <a:p>
            <a:pPr eaLnBrk="1" hangingPunct="1"/>
            <a:endParaRPr lang="en-GB"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4CFAF35-E648-49A7-BA76-0DC1ACFE938A}" type="slidenum">
              <a:rPr lang="en-US" altLang="en-US" smtClean="0"/>
              <a:pPr>
                <a:spcBef>
                  <a:spcPct val="0"/>
                </a:spcBef>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t>Split the group into 2 and give each a piece of flip chart paper. </a:t>
            </a:r>
          </a:p>
          <a:p>
            <a:pPr eaLnBrk="1" hangingPunct="1"/>
            <a:r>
              <a:rPr lang="en-GB" altLang="en-US" smtClean="0"/>
              <a:t>One piece of paper should say ‘mental health’ and one should say ‘mental illness’</a:t>
            </a:r>
          </a:p>
          <a:p>
            <a:pPr eaLnBrk="1" hangingPunct="1"/>
            <a:r>
              <a:rPr lang="en-GB" altLang="en-US" smtClean="0"/>
              <a:t>Ask the groups to spend time writing down all the words they associate with these terms</a:t>
            </a:r>
          </a:p>
          <a:p>
            <a:pPr eaLnBrk="1" hangingPunct="1"/>
            <a:endParaRPr lang="en-GB" altLang="en-US" smtClean="0"/>
          </a:p>
          <a:p>
            <a:pPr eaLnBrk="1" hangingPunct="1"/>
            <a:r>
              <a:rPr lang="en-GB" altLang="en-US" smtClean="0"/>
              <a:t>Ask each group to present. </a:t>
            </a:r>
          </a:p>
          <a:p>
            <a:pPr eaLnBrk="1" hangingPunct="1"/>
            <a:r>
              <a:rPr lang="en-GB" altLang="en-US" smtClean="0"/>
              <a:t>Discuss – were the responses similar for each? Did anyone write anything positive which they associated with mental health (e.g. wellbeing, self esteem, experiencing a range of / recognising / understanding your emotions?)</a:t>
            </a:r>
          </a:p>
          <a:p>
            <a:pPr eaLnBrk="1" hangingPunct="1"/>
            <a:r>
              <a:rPr lang="en-GB" altLang="en-US" smtClean="0"/>
              <a:t>Discuss - which terms do you think are appropriate? Which might be stigmatising?</a:t>
            </a:r>
          </a:p>
          <a:p>
            <a:pPr eaLnBrk="1" hangingPunct="1"/>
            <a:endParaRPr lang="en-GB" altLang="en-US" smtClean="0"/>
          </a:p>
          <a:p>
            <a:pPr eaLnBrk="1" hangingPunct="1"/>
            <a:r>
              <a:rPr lang="en-GB" altLang="en-US" smtClean="0"/>
              <a:t>Explain – we all have mental health, just as we all have physical health. Let’s now look at one definition of what mental health is (see next slide)</a:t>
            </a:r>
          </a:p>
          <a:p>
            <a:pPr eaLnBrk="1" hangingPunct="1"/>
            <a:endParaRPr lang="en-GB"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A111BB4-E6A5-4F0F-BE64-05F378793361}" type="slidenum">
              <a:rPr lang="en-US" altLang="en-US" smtClean="0"/>
              <a:pPr>
                <a:spcBef>
                  <a:spcPct val="0"/>
                </a:spcBef>
              </a:pPr>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cs typeface="Arial" panose="020B0604020202020204" pitchFamily="34" charset="0"/>
              </a:rPr>
              <a:t>What do you think of this definition?</a:t>
            </a:r>
          </a:p>
          <a:p>
            <a:pPr eaLnBrk="1" hangingPunct="1"/>
            <a:endParaRPr lang="en-GB" altLang="en-US" smtClean="0">
              <a:cs typeface="Arial" panose="020B0604020202020204" pitchFamily="34" charset="0"/>
            </a:endParaRPr>
          </a:p>
          <a:p>
            <a:pPr eaLnBrk="1" hangingPunct="1"/>
            <a:r>
              <a:rPr lang="en-GB" altLang="en-US" smtClean="0">
                <a:cs typeface="Arial" panose="020B0604020202020204" pitchFamily="34" charset="0"/>
              </a:rPr>
              <a:t>It’s positive, something we might all aspire to</a:t>
            </a:r>
          </a:p>
          <a:p>
            <a:pPr eaLnBrk="1" hangingPunct="1"/>
            <a:endParaRPr lang="en-GB"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11A1E27-56EF-47CA-8BAB-3A31785690E7}" type="slidenum">
              <a:rPr lang="en-US" altLang="en-US" smtClean="0"/>
              <a:pPr>
                <a:spcBef>
                  <a:spcPct val="0"/>
                </a:spcBef>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p:txBody>
          <a:bodyPr wrap="square" numCol="1" anchor="t" anchorCtr="0" compatLnSpc="1">
            <a:prstTxWarp prst="textNoShape">
              <a:avLst/>
            </a:prstTxWarp>
          </a:bodyPr>
          <a:lstStyle/>
          <a:p>
            <a:pPr marL="228600" indent="-228600">
              <a:buFontTx/>
              <a:buAutoNum type="arabicPeriod"/>
              <a:defRPr/>
            </a:pPr>
            <a:r>
              <a:rPr lang="en-GB" dirty="0" smtClean="0"/>
              <a:t>F – some people find that they are more self aware and feel stronger after having experienced a mental health problem. </a:t>
            </a:r>
          </a:p>
          <a:p>
            <a:pPr marL="228600" indent="-228600">
              <a:buFontTx/>
              <a:buAutoNum type="arabicPeriod"/>
              <a:defRPr/>
            </a:pPr>
            <a:r>
              <a:rPr lang="en-GB" dirty="0" smtClean="0"/>
              <a:t>T – recovery is possible, particularly if you have sought help early</a:t>
            </a:r>
          </a:p>
          <a:p>
            <a:pPr marL="228600" indent="-228600">
              <a:buFontTx/>
              <a:buAutoNum type="arabicPeriod"/>
              <a:defRPr/>
            </a:pPr>
            <a:r>
              <a:rPr lang="en-GB" dirty="0" smtClean="0"/>
              <a:t>T – 1 in 4 adults will experience a mental health problem so chances are you know someone</a:t>
            </a:r>
          </a:p>
          <a:p>
            <a:pPr marL="228600" indent="-228600">
              <a:buFontTx/>
              <a:buAutoNum type="arabicPeriod"/>
              <a:defRPr/>
            </a:pPr>
            <a:r>
              <a:rPr lang="en-GB" dirty="0" smtClean="0"/>
              <a:t>T – discuss what those ways are (e.g. talking to someone you trust, exercise, sleep, recognising and appreciating your positive attributes) </a:t>
            </a:r>
          </a:p>
          <a:p>
            <a:pPr>
              <a:defRPr/>
            </a:pPr>
            <a:endParaRPr lang="en-GB" dirty="0"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21CDE8B-E062-4730-B508-14F9A20D6D15}" type="slidenum">
              <a:rPr lang="en-US" altLang="en-US" smtClean="0"/>
              <a:pPr>
                <a:spcBef>
                  <a:spcPct val="0"/>
                </a:spcBef>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F34D6EAB-63DE-4E7A-BBD9-8E0AA0FF2BBB}" type="datetimeFigureOut">
              <a:rPr lang="en-US"/>
              <a:pPr>
                <a:defRPr/>
              </a:pPr>
              <a:t>2/2/2021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CF52EAE2-5051-4390-AEF3-F47DE2F079B0}" type="slidenum">
              <a:rPr lang="en-US" altLang="en-US"/>
              <a:pPr>
                <a:defRPr/>
              </a:pPr>
              <a:t>‹#›</a:t>
            </a:fld>
            <a:endParaRPr lang="en-US" altLang="en-US"/>
          </a:p>
        </p:txBody>
      </p:sp>
    </p:spTree>
    <p:extLst>
      <p:ext uri="{BB962C8B-B14F-4D97-AF65-F5344CB8AC3E}">
        <p14:creationId xmlns:p14="http://schemas.microsoft.com/office/powerpoint/2010/main" val="3589050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F1E2E582-1F5D-450B-AE81-28790DE81081}" type="datetimeFigureOut">
              <a:rPr lang="en-US"/>
              <a:pPr>
                <a:defRPr/>
              </a:pPr>
              <a:t>2/2/2021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E2AD15E2-7BD2-428D-857A-9313746AF803}" type="slidenum">
              <a:rPr lang="en-US" altLang="en-US"/>
              <a:pPr>
                <a:defRPr/>
              </a:pPr>
              <a:t>‹#›</a:t>
            </a:fld>
            <a:endParaRPr lang="en-US" altLang="en-US"/>
          </a:p>
        </p:txBody>
      </p:sp>
    </p:spTree>
    <p:extLst>
      <p:ext uri="{BB962C8B-B14F-4D97-AF65-F5344CB8AC3E}">
        <p14:creationId xmlns:p14="http://schemas.microsoft.com/office/powerpoint/2010/main" val="3863988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3A70E9D0-9F40-46C0-8399-D1AB60E3C8EA}" type="datetimeFigureOut">
              <a:rPr lang="en-US"/>
              <a:pPr>
                <a:defRPr/>
              </a:pPr>
              <a:t>2/2/2021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F8B69FE7-0DC4-4F41-B9BF-DFA4EE036533}" type="slidenum">
              <a:rPr lang="en-US" altLang="en-US"/>
              <a:pPr>
                <a:defRPr/>
              </a:pPr>
              <a:t>‹#›</a:t>
            </a:fld>
            <a:endParaRPr lang="en-US" altLang="en-US"/>
          </a:p>
        </p:txBody>
      </p:sp>
    </p:spTree>
    <p:extLst>
      <p:ext uri="{BB962C8B-B14F-4D97-AF65-F5344CB8AC3E}">
        <p14:creationId xmlns:p14="http://schemas.microsoft.com/office/powerpoint/2010/main" val="952603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70DA48-C467-47EC-A088-E37B9FE5240B}" type="datetimeFigureOut">
              <a:rPr lang="en-US"/>
              <a:pPr>
                <a:defRPr/>
              </a:pPr>
              <a:t>2/2/2021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BCA12D-19E7-477A-B336-3B3930347C15}" type="slidenum">
              <a:rPr lang="en-US" altLang="en-US"/>
              <a:pPr>
                <a:defRPr/>
              </a:pPr>
              <a:t>‹#›</a:t>
            </a:fld>
            <a:endParaRPr lang="en-US" altLang="en-US"/>
          </a:p>
        </p:txBody>
      </p:sp>
    </p:spTree>
    <p:extLst>
      <p:ext uri="{BB962C8B-B14F-4D97-AF65-F5344CB8AC3E}">
        <p14:creationId xmlns:p14="http://schemas.microsoft.com/office/powerpoint/2010/main" val="699215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7030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r>
              <a:rPr lang="en-GB" sz="1350" dirty="0">
                <a:solidFill>
                  <a:prstClr val="white"/>
                </a:solidFill>
              </a:rPr>
              <a:t> </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Content Placeholder 11"/>
          <p:cNvSpPr>
            <a:spLocks noGrp="1"/>
          </p:cNvSpPr>
          <p:nvPr>
            <p:ph idx="1"/>
          </p:nvPr>
        </p:nvSpPr>
        <p:spPr>
          <a:xfrm>
            <a:off x="755651" y="1513946"/>
            <a:ext cx="7632700" cy="4578880"/>
          </a:xfrm>
        </p:spPr>
        <p:txBody>
          <a:bodyPr lIns="0" tIns="0" rIns="0" bIns="0"/>
          <a:lstStyle>
            <a:lvl1pPr marL="0" indent="0">
              <a:buNone/>
              <a:defRPr baseline="0"/>
            </a:lvl1pPr>
          </a:lstStyle>
          <a:p>
            <a:r>
              <a:rPr lang="en-GB" dirty="0" smtClean="0"/>
              <a:t>Click to edit Master text styles</a:t>
            </a:r>
            <a:endParaRPr lang="en-GB" dirty="0"/>
          </a:p>
        </p:txBody>
      </p:sp>
    </p:spTree>
    <p:extLst>
      <p:ext uri="{BB962C8B-B14F-4D97-AF65-F5344CB8AC3E}">
        <p14:creationId xmlns:p14="http://schemas.microsoft.com/office/powerpoint/2010/main" val="461368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r>
              <a:rPr lang="en-GB" sz="1350" dirty="0">
                <a:solidFill>
                  <a:prstClr val="white"/>
                </a:solidFill>
              </a:rPr>
              <a:t> </a:t>
            </a:r>
          </a:p>
        </p:txBody>
      </p:sp>
      <p:sp>
        <p:nvSpPr>
          <p:cNvPr id="5" name="Rectangle 4"/>
          <p:cNvSpPr/>
          <p:nvPr userDrawn="1"/>
        </p:nvSpPr>
        <p:spPr>
          <a:xfrm>
            <a:off x="457200" y="1514475"/>
            <a:ext cx="8220075" cy="488156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srgbClr val="FFFFFF"/>
              </a:solidFill>
            </a:endParaRPr>
          </a:p>
        </p:txBody>
      </p:sp>
      <p:sp>
        <p:nvSpPr>
          <p:cNvPr id="3" name="Content Placeholder 2"/>
          <p:cNvSpPr>
            <a:spLocks noGrp="1"/>
          </p:cNvSpPr>
          <p:nvPr>
            <p:ph idx="1"/>
          </p:nvPr>
        </p:nvSpPr>
        <p:spPr>
          <a:xfrm>
            <a:off x="457198" y="1513945"/>
            <a:ext cx="8220075" cy="4882093"/>
          </a:xfrm>
          <a:prstGeom prst="roundRect">
            <a:avLst>
              <a:gd name="adj" fmla="val 1874"/>
            </a:avLst>
          </a:prstGeom>
        </p:spPr>
        <p:txBody>
          <a:bodyP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Tree>
    <p:extLst>
      <p:ext uri="{BB962C8B-B14F-4D97-AF65-F5344CB8AC3E}">
        <p14:creationId xmlns:p14="http://schemas.microsoft.com/office/powerpoint/2010/main" val="3102196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sp>
        <p:nvSpPr>
          <p:cNvPr id="9" name="Rounded Rectangle 8"/>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r>
              <a:rPr lang="en-GB" sz="1350" dirty="0">
                <a:solidFill>
                  <a:prstClr val="white"/>
                </a:solidFill>
              </a:rPr>
              <a:t> </a:t>
            </a:r>
          </a:p>
        </p:txBody>
      </p:sp>
      <p:sp>
        <p:nvSpPr>
          <p:cNvPr id="10" name="Rectangle 9"/>
          <p:cNvSpPr/>
          <p:nvPr userDrawn="1"/>
        </p:nvSpPr>
        <p:spPr>
          <a:xfrm>
            <a:off x="755650" y="1514475"/>
            <a:ext cx="7632700" cy="457835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srgbClr val="FFFFFF"/>
              </a:solidFill>
            </a:endParaRPr>
          </a:p>
        </p:txBody>
      </p:sp>
      <p:grpSp>
        <p:nvGrpSpPr>
          <p:cNvPr id="11" name="Group 5"/>
          <p:cNvGrpSpPr>
            <a:grpSpLocks/>
          </p:cNvGrpSpPr>
          <p:nvPr userDrawn="1"/>
        </p:nvGrpSpPr>
        <p:grpSpPr bwMode="auto">
          <a:xfrm>
            <a:off x="4002088" y="1738313"/>
            <a:ext cx="4189412" cy="4129087"/>
            <a:chOff x="4002736" y="1755885"/>
            <a:chExt cx="4189074" cy="4129086"/>
          </a:xfrm>
        </p:grpSpPr>
        <p:sp>
          <p:nvSpPr>
            <p:cNvPr id="12" name="Oval 11"/>
            <p:cNvSpPr/>
            <p:nvPr userDrawn="1"/>
          </p:nvSpPr>
          <p:spPr bwMode="auto">
            <a:xfrm>
              <a:off x="4002736" y="1755885"/>
              <a:ext cx="1998501"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dirty="0">
                <a:solidFill>
                  <a:sysClr val="windowText" lastClr="000000"/>
                </a:solidFill>
              </a:endParaRPr>
            </a:p>
          </p:txBody>
        </p:sp>
        <p:sp>
          <p:nvSpPr>
            <p:cNvPr id="13" name="Oval 12"/>
            <p:cNvSpPr/>
            <p:nvPr userDrawn="1"/>
          </p:nvSpPr>
          <p:spPr bwMode="auto">
            <a:xfrm>
              <a:off x="6193309" y="1755885"/>
              <a:ext cx="1998501"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dirty="0">
                <a:solidFill>
                  <a:sysClr val="windowText" lastClr="000000"/>
                </a:solidFill>
              </a:endParaRPr>
            </a:p>
          </p:txBody>
        </p:sp>
        <p:sp>
          <p:nvSpPr>
            <p:cNvPr id="16" name="Oval 15"/>
            <p:cNvSpPr/>
            <p:nvPr userDrawn="1"/>
          </p:nvSpPr>
          <p:spPr bwMode="auto">
            <a:xfrm>
              <a:off x="6193309" y="3886309"/>
              <a:ext cx="1996914"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dirty="0">
                <a:solidFill>
                  <a:sysClr val="windowText" lastClr="000000"/>
                </a:solidFill>
              </a:endParaRPr>
            </a:p>
          </p:txBody>
        </p:sp>
        <p:sp>
          <p:nvSpPr>
            <p:cNvPr id="17" name="Oval 16"/>
            <p:cNvSpPr/>
            <p:nvPr userDrawn="1"/>
          </p:nvSpPr>
          <p:spPr bwMode="auto">
            <a:xfrm>
              <a:off x="4002736" y="3886309"/>
              <a:ext cx="1998501"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dirty="0">
                <a:solidFill>
                  <a:sysClr val="windowText" lastClr="000000"/>
                </a:solidFill>
              </a:endParaRPr>
            </a:p>
          </p:txBody>
        </p:sp>
      </p:gr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14" name="Content Placeholder 2"/>
          <p:cNvSpPr>
            <a:spLocks noGrp="1"/>
          </p:cNvSpPr>
          <p:nvPr>
            <p:ph idx="1"/>
          </p:nvPr>
        </p:nvSpPr>
        <p:spPr>
          <a:xfrm>
            <a:off x="755650" y="1513944"/>
            <a:ext cx="3048958" cy="4578882"/>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15" name="Content Placeholder 2"/>
          <p:cNvSpPr>
            <a:spLocks noGrp="1"/>
          </p:cNvSpPr>
          <p:nvPr>
            <p:ph idx="10"/>
          </p:nvPr>
        </p:nvSpPr>
        <p:spPr>
          <a:xfrm>
            <a:off x="4012772" y="1736724"/>
            <a:ext cx="1980159" cy="1997075"/>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19" name="Content Placeholder 2"/>
          <p:cNvSpPr>
            <a:spLocks noGrp="1"/>
          </p:cNvSpPr>
          <p:nvPr>
            <p:ph idx="11"/>
          </p:nvPr>
        </p:nvSpPr>
        <p:spPr>
          <a:xfrm>
            <a:off x="6197375" y="1736724"/>
            <a:ext cx="1980159" cy="1997075"/>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20" name="Content Placeholder 2"/>
          <p:cNvSpPr>
            <a:spLocks noGrp="1"/>
          </p:cNvSpPr>
          <p:nvPr>
            <p:ph idx="12"/>
          </p:nvPr>
        </p:nvSpPr>
        <p:spPr>
          <a:xfrm>
            <a:off x="4012772" y="3868603"/>
            <a:ext cx="1980159" cy="1997075"/>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21" name="Content Placeholder 2"/>
          <p:cNvSpPr>
            <a:spLocks noGrp="1"/>
          </p:cNvSpPr>
          <p:nvPr>
            <p:ph idx="13"/>
          </p:nvPr>
        </p:nvSpPr>
        <p:spPr>
          <a:xfrm>
            <a:off x="6197375" y="3868603"/>
            <a:ext cx="1980159" cy="1997075"/>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Tree>
    <p:extLst>
      <p:ext uri="{BB962C8B-B14F-4D97-AF65-F5344CB8AC3E}">
        <p14:creationId xmlns:p14="http://schemas.microsoft.com/office/powerpoint/2010/main" val="3436955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9" name="Rounded Rectangle 8"/>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r>
              <a:rPr lang="en-GB" sz="1350" dirty="0">
                <a:solidFill>
                  <a:prstClr val="white"/>
                </a:solidFill>
              </a:rPr>
              <a:t> </a:t>
            </a:r>
          </a:p>
        </p:txBody>
      </p:sp>
      <p:sp>
        <p:nvSpPr>
          <p:cNvPr id="11" name="Rectangle 10"/>
          <p:cNvSpPr/>
          <p:nvPr userDrawn="1"/>
        </p:nvSpPr>
        <p:spPr>
          <a:xfrm>
            <a:off x="4660900" y="1514475"/>
            <a:ext cx="3690938" cy="4578350"/>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dirty="0">
              <a:solidFill>
                <a:srgbClr val="1C1C1C"/>
              </a:solidFill>
            </a:endParaRPr>
          </a:p>
        </p:txBody>
      </p:sp>
      <p:sp>
        <p:nvSpPr>
          <p:cNvPr id="12" name="Rectangle 11"/>
          <p:cNvSpPr/>
          <p:nvPr userDrawn="1"/>
        </p:nvSpPr>
        <p:spPr bwMode="auto">
          <a:xfrm>
            <a:off x="750888" y="1514475"/>
            <a:ext cx="3821112" cy="1085850"/>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dirty="0">
              <a:solidFill>
                <a:srgbClr val="1C1C1C"/>
              </a:solidFill>
            </a:endParaRPr>
          </a:p>
        </p:txBody>
      </p:sp>
      <p:sp>
        <p:nvSpPr>
          <p:cNvPr id="13" name="Rectangle 12"/>
          <p:cNvSpPr/>
          <p:nvPr userDrawn="1"/>
        </p:nvSpPr>
        <p:spPr bwMode="auto">
          <a:xfrm>
            <a:off x="750888" y="2678113"/>
            <a:ext cx="3821112" cy="1085850"/>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dirty="0">
              <a:solidFill>
                <a:srgbClr val="1C1C1C"/>
              </a:solidFill>
            </a:endParaRPr>
          </a:p>
        </p:txBody>
      </p:sp>
      <p:sp>
        <p:nvSpPr>
          <p:cNvPr id="15" name="Rectangle 14"/>
          <p:cNvSpPr/>
          <p:nvPr userDrawn="1"/>
        </p:nvSpPr>
        <p:spPr bwMode="auto">
          <a:xfrm>
            <a:off x="750888" y="3841750"/>
            <a:ext cx="3821112" cy="1087438"/>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dirty="0">
              <a:solidFill>
                <a:srgbClr val="1C1C1C"/>
              </a:solidFill>
            </a:endParaRPr>
          </a:p>
        </p:txBody>
      </p:sp>
      <p:sp>
        <p:nvSpPr>
          <p:cNvPr id="16" name="Rectangle 15"/>
          <p:cNvSpPr/>
          <p:nvPr userDrawn="1"/>
        </p:nvSpPr>
        <p:spPr bwMode="auto">
          <a:xfrm>
            <a:off x="750888" y="5006975"/>
            <a:ext cx="3821112" cy="1085850"/>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dirty="0">
              <a:solidFill>
                <a:srgbClr val="1C1C1C"/>
              </a:solidFill>
            </a:endParaRP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10" name="Content Placeholder 2"/>
          <p:cNvSpPr>
            <a:spLocks noGrp="1"/>
          </p:cNvSpPr>
          <p:nvPr>
            <p:ph idx="10"/>
          </p:nvPr>
        </p:nvSpPr>
        <p:spPr>
          <a:xfrm>
            <a:off x="4660233" y="1513945"/>
            <a:ext cx="3691606" cy="4578879"/>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14" name="Content Placeholder 2"/>
          <p:cNvSpPr>
            <a:spLocks noGrp="1"/>
          </p:cNvSpPr>
          <p:nvPr>
            <p:ph idx="11"/>
          </p:nvPr>
        </p:nvSpPr>
        <p:spPr>
          <a:xfrm>
            <a:off x="754587" y="1513946"/>
            <a:ext cx="3821115" cy="1086016"/>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18" name="Content Placeholder 2"/>
          <p:cNvSpPr>
            <a:spLocks noGrp="1"/>
          </p:cNvSpPr>
          <p:nvPr>
            <p:ph idx="12"/>
          </p:nvPr>
        </p:nvSpPr>
        <p:spPr>
          <a:xfrm>
            <a:off x="754587" y="2678233"/>
            <a:ext cx="3821115" cy="1086016"/>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19" name="Content Placeholder 2"/>
          <p:cNvSpPr>
            <a:spLocks noGrp="1"/>
          </p:cNvSpPr>
          <p:nvPr>
            <p:ph idx="13"/>
          </p:nvPr>
        </p:nvSpPr>
        <p:spPr>
          <a:xfrm>
            <a:off x="754587" y="3842520"/>
            <a:ext cx="3821115" cy="1086016"/>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20" name="Content Placeholder 2"/>
          <p:cNvSpPr>
            <a:spLocks noGrp="1"/>
          </p:cNvSpPr>
          <p:nvPr>
            <p:ph idx="14"/>
          </p:nvPr>
        </p:nvSpPr>
        <p:spPr>
          <a:xfrm>
            <a:off x="754587" y="5006808"/>
            <a:ext cx="3821115" cy="1086016"/>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Tree>
    <p:extLst>
      <p:ext uri="{BB962C8B-B14F-4D97-AF65-F5344CB8AC3E}">
        <p14:creationId xmlns:p14="http://schemas.microsoft.com/office/powerpoint/2010/main" val="4262687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yout 3">
    <p:spTree>
      <p:nvGrpSpPr>
        <p:cNvPr id="1" name=""/>
        <p:cNvGrpSpPr/>
        <p:nvPr/>
      </p:nvGrpSpPr>
      <p:grpSpPr>
        <a:xfrm>
          <a:off x="0" y="0"/>
          <a:ext cx="0" cy="0"/>
          <a:chOff x="0" y="0"/>
          <a:chExt cx="0" cy="0"/>
        </a:xfrm>
      </p:grpSpPr>
      <p:sp>
        <p:nvSpPr>
          <p:cNvPr id="6" name="Rounded Rectangle 5"/>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r>
              <a:rPr lang="en-GB" sz="1350" dirty="0">
                <a:solidFill>
                  <a:prstClr val="white"/>
                </a:solidFill>
              </a:rPr>
              <a:t> </a:t>
            </a:r>
          </a:p>
        </p:txBody>
      </p:sp>
      <p:sp>
        <p:nvSpPr>
          <p:cNvPr id="7" name="Rectangle 6"/>
          <p:cNvSpPr/>
          <p:nvPr userDrawn="1"/>
        </p:nvSpPr>
        <p:spPr>
          <a:xfrm>
            <a:off x="2895600" y="1514475"/>
            <a:ext cx="5492750" cy="2878138"/>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GB" dirty="0">
              <a:solidFill>
                <a:srgbClr val="1C1C1C"/>
              </a:solidFill>
            </a:endParaRPr>
          </a:p>
        </p:txBody>
      </p:sp>
      <p:sp>
        <p:nvSpPr>
          <p:cNvPr id="9" name="Rectangle 8"/>
          <p:cNvSpPr/>
          <p:nvPr userDrawn="1"/>
        </p:nvSpPr>
        <p:spPr>
          <a:xfrm>
            <a:off x="755650" y="4481513"/>
            <a:ext cx="7632700" cy="161131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GB" dirty="0">
              <a:solidFill>
                <a:srgbClr val="1C1C1C"/>
              </a:solidFill>
            </a:endParaRPr>
          </a:p>
        </p:txBody>
      </p:sp>
      <p:sp>
        <p:nvSpPr>
          <p:cNvPr id="11" name="Rectangle 10"/>
          <p:cNvSpPr/>
          <p:nvPr userDrawn="1"/>
        </p:nvSpPr>
        <p:spPr>
          <a:xfrm>
            <a:off x="755650" y="1514475"/>
            <a:ext cx="2036763" cy="2878138"/>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GB" dirty="0">
              <a:solidFill>
                <a:srgbClr val="1C1C1C"/>
              </a:solidFill>
            </a:endParaRP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10" name="Content Placeholder 2"/>
          <p:cNvSpPr>
            <a:spLocks noGrp="1"/>
          </p:cNvSpPr>
          <p:nvPr>
            <p:ph idx="11"/>
          </p:nvPr>
        </p:nvSpPr>
        <p:spPr>
          <a:xfrm>
            <a:off x="750884" y="1513945"/>
            <a:ext cx="2041529" cy="2879335"/>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12" name="Content Placeholder 2"/>
          <p:cNvSpPr>
            <a:spLocks noGrp="1"/>
          </p:cNvSpPr>
          <p:nvPr>
            <p:ph idx="12"/>
          </p:nvPr>
        </p:nvSpPr>
        <p:spPr>
          <a:xfrm>
            <a:off x="2895600" y="1513946"/>
            <a:ext cx="5492750" cy="2879334"/>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13" name="Content Placeholder 2"/>
          <p:cNvSpPr>
            <a:spLocks noGrp="1"/>
          </p:cNvSpPr>
          <p:nvPr>
            <p:ph idx="13"/>
          </p:nvPr>
        </p:nvSpPr>
        <p:spPr>
          <a:xfrm>
            <a:off x="750884" y="4481512"/>
            <a:ext cx="7637466" cy="1611312"/>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Tree>
    <p:extLst>
      <p:ext uri="{BB962C8B-B14F-4D97-AF65-F5344CB8AC3E}">
        <p14:creationId xmlns:p14="http://schemas.microsoft.com/office/powerpoint/2010/main" val="14013253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yout 4">
    <p:spTree>
      <p:nvGrpSpPr>
        <p:cNvPr id="1" name=""/>
        <p:cNvGrpSpPr/>
        <p:nvPr/>
      </p:nvGrpSpPr>
      <p:grpSpPr>
        <a:xfrm>
          <a:off x="0" y="0"/>
          <a:ext cx="0" cy="0"/>
          <a:chOff x="0" y="0"/>
          <a:chExt cx="0" cy="0"/>
        </a:xfrm>
      </p:grpSpPr>
      <p:sp>
        <p:nvSpPr>
          <p:cNvPr id="7" name="Rounded Rectangle 6"/>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r>
              <a:rPr lang="en-GB" sz="1350" dirty="0">
                <a:solidFill>
                  <a:prstClr val="white"/>
                </a:solidFill>
              </a:rPr>
              <a:t> </a:t>
            </a:r>
          </a:p>
        </p:txBody>
      </p:sp>
      <p:sp>
        <p:nvSpPr>
          <p:cNvPr id="12" name="Rectangle 11"/>
          <p:cNvSpPr/>
          <p:nvPr userDrawn="1"/>
        </p:nvSpPr>
        <p:spPr>
          <a:xfrm>
            <a:off x="755650" y="1514475"/>
            <a:ext cx="2852738" cy="4578350"/>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GB" dirty="0">
              <a:solidFill>
                <a:srgbClr val="1C1C1C"/>
              </a:solidFill>
            </a:endParaRPr>
          </a:p>
        </p:txBody>
      </p:sp>
      <p:sp>
        <p:nvSpPr>
          <p:cNvPr id="13" name="Rectangle 12"/>
          <p:cNvSpPr/>
          <p:nvPr userDrawn="1"/>
        </p:nvSpPr>
        <p:spPr>
          <a:xfrm>
            <a:off x="3683000" y="4614863"/>
            <a:ext cx="4705350" cy="147796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GB" dirty="0">
              <a:solidFill>
                <a:srgbClr val="1C1C1C"/>
              </a:solidFill>
            </a:endParaRPr>
          </a:p>
        </p:txBody>
      </p:sp>
      <p:sp>
        <p:nvSpPr>
          <p:cNvPr id="15" name="Rectangle 14"/>
          <p:cNvSpPr/>
          <p:nvPr userDrawn="1"/>
        </p:nvSpPr>
        <p:spPr>
          <a:xfrm>
            <a:off x="3683000" y="1519238"/>
            <a:ext cx="4705350" cy="147796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GB" dirty="0">
              <a:solidFill>
                <a:srgbClr val="1C1C1C"/>
              </a:solidFill>
            </a:endParaRPr>
          </a:p>
        </p:txBody>
      </p:sp>
      <p:sp>
        <p:nvSpPr>
          <p:cNvPr id="16" name="Rectangle 15"/>
          <p:cNvSpPr/>
          <p:nvPr userDrawn="1"/>
        </p:nvSpPr>
        <p:spPr>
          <a:xfrm>
            <a:off x="3683000" y="3067050"/>
            <a:ext cx="4705350" cy="147796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GB" dirty="0">
              <a:solidFill>
                <a:srgbClr val="1C1C1C"/>
              </a:solidFill>
            </a:endParaRP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9" name="Content Placeholder 2"/>
          <p:cNvSpPr>
            <a:spLocks noGrp="1"/>
          </p:cNvSpPr>
          <p:nvPr>
            <p:ph idx="12"/>
          </p:nvPr>
        </p:nvSpPr>
        <p:spPr>
          <a:xfrm>
            <a:off x="3682999" y="1513946"/>
            <a:ext cx="4705349" cy="1483798"/>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10" name="Content Placeholder 2"/>
          <p:cNvSpPr>
            <a:spLocks noGrp="1"/>
          </p:cNvSpPr>
          <p:nvPr>
            <p:ph idx="13"/>
          </p:nvPr>
        </p:nvSpPr>
        <p:spPr>
          <a:xfrm>
            <a:off x="3682999" y="3061487"/>
            <a:ext cx="4705349" cy="1483798"/>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11" name="Content Placeholder 2"/>
          <p:cNvSpPr>
            <a:spLocks noGrp="1"/>
          </p:cNvSpPr>
          <p:nvPr>
            <p:ph idx="14"/>
          </p:nvPr>
        </p:nvSpPr>
        <p:spPr>
          <a:xfrm>
            <a:off x="3682999" y="4609027"/>
            <a:ext cx="4705349" cy="1483798"/>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14" name="Content Placeholder 2"/>
          <p:cNvSpPr>
            <a:spLocks noGrp="1"/>
          </p:cNvSpPr>
          <p:nvPr>
            <p:ph idx="15"/>
          </p:nvPr>
        </p:nvSpPr>
        <p:spPr>
          <a:xfrm>
            <a:off x="755651" y="1513946"/>
            <a:ext cx="2852738" cy="4578879"/>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Tree>
    <p:extLst>
      <p:ext uri="{BB962C8B-B14F-4D97-AF65-F5344CB8AC3E}">
        <p14:creationId xmlns:p14="http://schemas.microsoft.com/office/powerpoint/2010/main" val="4208749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BEB54972-9198-4DD2-9494-C27A8F1EBF18}" type="datetimeFigureOut">
              <a:rPr lang="en-US"/>
              <a:pPr>
                <a:defRPr/>
              </a:pPr>
              <a:t>2/2/2021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B0278BB4-0E8D-45DE-ABC1-1D716D159944}" type="slidenum">
              <a:rPr lang="en-US" altLang="en-US"/>
              <a:pPr>
                <a:defRPr/>
              </a:pPr>
              <a:t>‹#›</a:t>
            </a:fld>
            <a:endParaRPr lang="en-US" altLang="en-US"/>
          </a:p>
        </p:txBody>
      </p:sp>
    </p:spTree>
    <p:extLst>
      <p:ext uri="{BB962C8B-B14F-4D97-AF65-F5344CB8AC3E}">
        <p14:creationId xmlns:p14="http://schemas.microsoft.com/office/powerpoint/2010/main" val="3129892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yout 5">
    <p:spTree>
      <p:nvGrpSpPr>
        <p:cNvPr id="1" name=""/>
        <p:cNvGrpSpPr/>
        <p:nvPr/>
      </p:nvGrpSpPr>
      <p:grpSpPr>
        <a:xfrm>
          <a:off x="0" y="0"/>
          <a:ext cx="0" cy="0"/>
          <a:chOff x="0" y="0"/>
          <a:chExt cx="0" cy="0"/>
        </a:xfrm>
      </p:grpSpPr>
      <p:sp>
        <p:nvSpPr>
          <p:cNvPr id="7" name="Rounded Rectangle 6"/>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r>
              <a:rPr lang="en-GB" sz="1350" dirty="0">
                <a:solidFill>
                  <a:prstClr val="white"/>
                </a:solidFill>
              </a:rPr>
              <a:t> </a:t>
            </a:r>
          </a:p>
        </p:txBody>
      </p:sp>
      <p:sp>
        <p:nvSpPr>
          <p:cNvPr id="9" name="Rectangle 8"/>
          <p:cNvSpPr/>
          <p:nvPr userDrawn="1"/>
        </p:nvSpPr>
        <p:spPr>
          <a:xfrm>
            <a:off x="4611688" y="1514475"/>
            <a:ext cx="3776662" cy="281463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GB" dirty="0">
              <a:solidFill>
                <a:srgbClr val="1C1C1C"/>
              </a:solidFill>
            </a:endParaRPr>
          </a:p>
        </p:txBody>
      </p:sp>
      <p:sp>
        <p:nvSpPr>
          <p:cNvPr id="11" name="Rectangle 10"/>
          <p:cNvSpPr/>
          <p:nvPr userDrawn="1"/>
        </p:nvSpPr>
        <p:spPr>
          <a:xfrm>
            <a:off x="755650" y="4418013"/>
            <a:ext cx="7632700" cy="1674812"/>
          </a:xfrm>
          <a:prstGeom prst="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GB" dirty="0">
              <a:solidFill>
                <a:srgbClr val="1C1C1C"/>
              </a:solidFill>
            </a:endParaRPr>
          </a:p>
        </p:txBody>
      </p:sp>
      <p:sp>
        <p:nvSpPr>
          <p:cNvPr id="15" name="Rectangle 14"/>
          <p:cNvSpPr/>
          <p:nvPr userDrawn="1"/>
        </p:nvSpPr>
        <p:spPr>
          <a:xfrm>
            <a:off x="755650" y="1514475"/>
            <a:ext cx="1835150" cy="281463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GB" dirty="0">
              <a:solidFill>
                <a:srgbClr val="1C1C1C"/>
              </a:solidFill>
            </a:endParaRPr>
          </a:p>
        </p:txBody>
      </p:sp>
      <p:sp>
        <p:nvSpPr>
          <p:cNvPr id="16" name="Rectangle 15"/>
          <p:cNvSpPr/>
          <p:nvPr userDrawn="1"/>
        </p:nvSpPr>
        <p:spPr>
          <a:xfrm>
            <a:off x="2684463" y="1514475"/>
            <a:ext cx="1835150" cy="281463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GB" dirty="0">
              <a:solidFill>
                <a:srgbClr val="1C1C1C"/>
              </a:solidFill>
            </a:endParaRP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10" name="Content Placeholder 2"/>
          <p:cNvSpPr>
            <a:spLocks noGrp="1"/>
          </p:cNvSpPr>
          <p:nvPr>
            <p:ph idx="12"/>
          </p:nvPr>
        </p:nvSpPr>
        <p:spPr>
          <a:xfrm>
            <a:off x="4612104" y="1513946"/>
            <a:ext cx="3776245" cy="2815834"/>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12" name="Content Placeholder 2"/>
          <p:cNvSpPr>
            <a:spLocks noGrp="1"/>
          </p:cNvSpPr>
          <p:nvPr>
            <p:ph idx="13"/>
          </p:nvPr>
        </p:nvSpPr>
        <p:spPr>
          <a:xfrm flipH="1">
            <a:off x="755651" y="1513945"/>
            <a:ext cx="1835149" cy="2815835"/>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13" name="Content Placeholder 2"/>
          <p:cNvSpPr>
            <a:spLocks noGrp="1"/>
          </p:cNvSpPr>
          <p:nvPr>
            <p:ph idx="14"/>
          </p:nvPr>
        </p:nvSpPr>
        <p:spPr>
          <a:xfrm>
            <a:off x="755650" y="4418012"/>
            <a:ext cx="7632699" cy="1674812"/>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14" name="Content Placeholder 2"/>
          <p:cNvSpPr>
            <a:spLocks noGrp="1"/>
          </p:cNvSpPr>
          <p:nvPr>
            <p:ph idx="15"/>
          </p:nvPr>
        </p:nvSpPr>
        <p:spPr>
          <a:xfrm flipH="1">
            <a:off x="2683877" y="1513945"/>
            <a:ext cx="1835149" cy="2815835"/>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Tree>
    <p:extLst>
      <p:ext uri="{BB962C8B-B14F-4D97-AF65-F5344CB8AC3E}">
        <p14:creationId xmlns:p14="http://schemas.microsoft.com/office/powerpoint/2010/main" val="2020212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yout 6">
    <p:spTree>
      <p:nvGrpSpPr>
        <p:cNvPr id="1" name=""/>
        <p:cNvGrpSpPr/>
        <p:nvPr/>
      </p:nvGrpSpPr>
      <p:grpSpPr>
        <a:xfrm>
          <a:off x="0" y="0"/>
          <a:ext cx="0" cy="0"/>
          <a:chOff x="0" y="0"/>
          <a:chExt cx="0" cy="0"/>
        </a:xfrm>
      </p:grpSpPr>
      <p:sp>
        <p:nvSpPr>
          <p:cNvPr id="6" name="Rounded Rectangle 5"/>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r>
              <a:rPr lang="en-GB" sz="1350" dirty="0">
                <a:solidFill>
                  <a:prstClr val="white"/>
                </a:solidFill>
              </a:rPr>
              <a:t> </a:t>
            </a:r>
          </a:p>
        </p:txBody>
      </p:sp>
      <p:sp>
        <p:nvSpPr>
          <p:cNvPr id="9" name="Rectangle 8"/>
          <p:cNvSpPr/>
          <p:nvPr userDrawn="1"/>
        </p:nvSpPr>
        <p:spPr>
          <a:xfrm>
            <a:off x="503238" y="2501900"/>
            <a:ext cx="8137525" cy="258762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GB" dirty="0">
              <a:solidFill>
                <a:srgbClr val="1C1C1C"/>
              </a:solidFill>
            </a:endParaRP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Content Placeholder 2"/>
          <p:cNvSpPr>
            <a:spLocks noGrp="1"/>
          </p:cNvSpPr>
          <p:nvPr>
            <p:ph idx="1"/>
          </p:nvPr>
        </p:nvSpPr>
        <p:spPr>
          <a:xfrm>
            <a:off x="755650" y="1500011"/>
            <a:ext cx="7623167" cy="967318"/>
          </a:xfrm>
          <a:prstGeom prst="roundRect">
            <a:avLst>
              <a:gd name="adj" fmla="val 1874"/>
            </a:avLst>
          </a:prstGeom>
        </p:spPr>
        <p:txBody>
          <a:bodyPr lIns="0" tIns="0" rIns="0" bIns="0"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10" name="Content Placeholder 2"/>
          <p:cNvSpPr>
            <a:spLocks noGrp="1"/>
          </p:cNvSpPr>
          <p:nvPr>
            <p:ph idx="10"/>
          </p:nvPr>
        </p:nvSpPr>
        <p:spPr>
          <a:xfrm>
            <a:off x="760416" y="5125507"/>
            <a:ext cx="7623167" cy="967318"/>
          </a:xfrm>
          <a:prstGeom prst="roundRect">
            <a:avLst>
              <a:gd name="adj" fmla="val 1874"/>
            </a:avLst>
          </a:prstGeom>
        </p:spPr>
        <p:txBody>
          <a:bodyPr lIns="0" tIns="0" rIns="0" bIns="0"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14" name="Content Placeholder 2"/>
          <p:cNvSpPr>
            <a:spLocks noGrp="1"/>
          </p:cNvSpPr>
          <p:nvPr>
            <p:ph idx="13"/>
          </p:nvPr>
        </p:nvSpPr>
        <p:spPr>
          <a:xfrm flipH="1">
            <a:off x="503236" y="2502605"/>
            <a:ext cx="8137526" cy="2587626"/>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Tree>
    <p:extLst>
      <p:ext uri="{BB962C8B-B14F-4D97-AF65-F5344CB8AC3E}">
        <p14:creationId xmlns:p14="http://schemas.microsoft.com/office/powerpoint/2010/main" val="35679965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yout 7">
    <p:spTree>
      <p:nvGrpSpPr>
        <p:cNvPr id="1" name=""/>
        <p:cNvGrpSpPr/>
        <p:nvPr/>
      </p:nvGrpSpPr>
      <p:grpSpPr>
        <a:xfrm>
          <a:off x="0" y="0"/>
          <a:ext cx="0" cy="0"/>
          <a:chOff x="0" y="0"/>
          <a:chExt cx="0" cy="0"/>
        </a:xfrm>
      </p:grpSpPr>
      <p:sp>
        <p:nvSpPr>
          <p:cNvPr id="10" name="Rounded Rectangle 9"/>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r>
              <a:rPr lang="en-GB" sz="1350" dirty="0">
                <a:solidFill>
                  <a:prstClr val="white"/>
                </a:solidFill>
              </a:rPr>
              <a:t> </a:t>
            </a:r>
          </a:p>
        </p:txBody>
      </p:sp>
      <p:sp>
        <p:nvSpPr>
          <p:cNvPr id="11" name="Rounded Rectangle 10"/>
          <p:cNvSpPr/>
          <p:nvPr userDrawn="1"/>
        </p:nvSpPr>
        <p:spPr>
          <a:xfrm>
            <a:off x="760413" y="4340225"/>
            <a:ext cx="2468562"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GB" dirty="0">
              <a:solidFill>
                <a:srgbClr val="1C1C1C"/>
              </a:solidFill>
            </a:endParaRPr>
          </a:p>
        </p:txBody>
      </p:sp>
      <p:sp>
        <p:nvSpPr>
          <p:cNvPr id="18" name="Rounded Rectangle 17"/>
          <p:cNvSpPr/>
          <p:nvPr userDrawn="1"/>
        </p:nvSpPr>
        <p:spPr>
          <a:xfrm>
            <a:off x="3336925" y="4340225"/>
            <a:ext cx="2470150"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GB" dirty="0">
              <a:solidFill>
                <a:srgbClr val="1C1C1C"/>
              </a:solidFill>
            </a:endParaRPr>
          </a:p>
        </p:txBody>
      </p:sp>
      <p:sp>
        <p:nvSpPr>
          <p:cNvPr id="19" name="Rounded Rectangle 18"/>
          <p:cNvSpPr/>
          <p:nvPr userDrawn="1"/>
        </p:nvSpPr>
        <p:spPr>
          <a:xfrm>
            <a:off x="5915025" y="4340225"/>
            <a:ext cx="246856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GB" dirty="0">
              <a:solidFill>
                <a:srgbClr val="1C1C1C"/>
              </a:solidFill>
            </a:endParaRPr>
          </a:p>
        </p:txBody>
      </p:sp>
      <p:sp>
        <p:nvSpPr>
          <p:cNvPr id="20" name="Rounded Rectangle 19"/>
          <p:cNvSpPr/>
          <p:nvPr userDrawn="1"/>
        </p:nvSpPr>
        <p:spPr>
          <a:xfrm>
            <a:off x="755650" y="2493963"/>
            <a:ext cx="246856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GB" dirty="0">
              <a:solidFill>
                <a:srgbClr val="1C1C1C"/>
              </a:solidFill>
            </a:endParaRPr>
          </a:p>
        </p:txBody>
      </p:sp>
      <p:sp>
        <p:nvSpPr>
          <p:cNvPr id="22" name="Rounded Rectangle 21"/>
          <p:cNvSpPr/>
          <p:nvPr userDrawn="1"/>
        </p:nvSpPr>
        <p:spPr>
          <a:xfrm>
            <a:off x="3332163" y="2493963"/>
            <a:ext cx="2470150"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GB" dirty="0">
              <a:solidFill>
                <a:srgbClr val="1C1C1C"/>
              </a:solidFill>
            </a:endParaRPr>
          </a:p>
        </p:txBody>
      </p:sp>
      <p:sp>
        <p:nvSpPr>
          <p:cNvPr id="23" name="Rounded Rectangle 22"/>
          <p:cNvSpPr/>
          <p:nvPr userDrawn="1"/>
        </p:nvSpPr>
        <p:spPr>
          <a:xfrm>
            <a:off x="5910263" y="2493963"/>
            <a:ext cx="2468562"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GB" dirty="0">
              <a:solidFill>
                <a:srgbClr val="1C1C1C"/>
              </a:solidFill>
            </a:endParaRP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15" name="Content Placeholder 2"/>
          <p:cNvSpPr>
            <a:spLocks noGrp="1"/>
          </p:cNvSpPr>
          <p:nvPr>
            <p:ph idx="1"/>
          </p:nvPr>
        </p:nvSpPr>
        <p:spPr>
          <a:xfrm>
            <a:off x="755650" y="1500011"/>
            <a:ext cx="7623167" cy="967318"/>
          </a:xfrm>
          <a:prstGeom prst="roundRect">
            <a:avLst>
              <a:gd name="adj" fmla="val 1874"/>
            </a:avLst>
          </a:prstGeom>
        </p:spPr>
        <p:txBody>
          <a:bodyPr lIns="0" tIns="0" rIns="0" bIns="0"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12" name="Content Placeholder 2"/>
          <p:cNvSpPr>
            <a:spLocks noGrp="1"/>
          </p:cNvSpPr>
          <p:nvPr>
            <p:ph idx="13"/>
          </p:nvPr>
        </p:nvSpPr>
        <p:spPr>
          <a:xfrm flipH="1">
            <a:off x="755648" y="2494138"/>
            <a:ext cx="2468893" cy="1752600"/>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13" name="Content Placeholder 2"/>
          <p:cNvSpPr>
            <a:spLocks noGrp="1"/>
          </p:cNvSpPr>
          <p:nvPr>
            <p:ph idx="14"/>
          </p:nvPr>
        </p:nvSpPr>
        <p:spPr>
          <a:xfrm flipH="1">
            <a:off x="3337552" y="2494138"/>
            <a:ext cx="2464127" cy="1752600"/>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14" name="Content Placeholder 2"/>
          <p:cNvSpPr>
            <a:spLocks noGrp="1"/>
          </p:cNvSpPr>
          <p:nvPr>
            <p:ph idx="15"/>
          </p:nvPr>
        </p:nvSpPr>
        <p:spPr>
          <a:xfrm flipH="1">
            <a:off x="5909923" y="2481615"/>
            <a:ext cx="2468893" cy="1752600"/>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16" name="Content Placeholder 2"/>
          <p:cNvSpPr>
            <a:spLocks noGrp="1"/>
          </p:cNvSpPr>
          <p:nvPr>
            <p:ph idx="16"/>
          </p:nvPr>
        </p:nvSpPr>
        <p:spPr>
          <a:xfrm flipH="1">
            <a:off x="755647" y="4340225"/>
            <a:ext cx="2468893" cy="1752600"/>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17" name="Content Placeholder 2"/>
          <p:cNvSpPr>
            <a:spLocks noGrp="1"/>
          </p:cNvSpPr>
          <p:nvPr>
            <p:ph idx="17"/>
          </p:nvPr>
        </p:nvSpPr>
        <p:spPr>
          <a:xfrm flipH="1">
            <a:off x="3337553" y="4340225"/>
            <a:ext cx="2468893" cy="1752600"/>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21" name="Content Placeholder 2"/>
          <p:cNvSpPr>
            <a:spLocks noGrp="1"/>
          </p:cNvSpPr>
          <p:nvPr>
            <p:ph idx="18"/>
          </p:nvPr>
        </p:nvSpPr>
        <p:spPr>
          <a:xfrm flipH="1">
            <a:off x="5909924" y="4340225"/>
            <a:ext cx="2468893" cy="1752600"/>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Tree>
    <p:extLst>
      <p:ext uri="{BB962C8B-B14F-4D97-AF65-F5344CB8AC3E}">
        <p14:creationId xmlns:p14="http://schemas.microsoft.com/office/powerpoint/2010/main" val="1247768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yout 8">
    <p:spTree>
      <p:nvGrpSpPr>
        <p:cNvPr id="1" name=""/>
        <p:cNvGrpSpPr/>
        <p:nvPr/>
      </p:nvGrpSpPr>
      <p:grpSpPr>
        <a:xfrm>
          <a:off x="0" y="0"/>
          <a:ext cx="0" cy="0"/>
          <a:chOff x="0" y="0"/>
          <a:chExt cx="0" cy="0"/>
        </a:xfrm>
      </p:grpSpPr>
      <p:sp>
        <p:nvSpPr>
          <p:cNvPr id="10" name="Rounded Rectangle 9"/>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r>
              <a:rPr lang="en-GB" sz="1350" dirty="0">
                <a:solidFill>
                  <a:prstClr val="white"/>
                </a:solidFill>
              </a:rPr>
              <a:t> </a:t>
            </a:r>
          </a:p>
        </p:txBody>
      </p:sp>
      <p:sp>
        <p:nvSpPr>
          <p:cNvPr id="11" name="Rectangle 10"/>
          <p:cNvSpPr/>
          <p:nvPr userDrawn="1"/>
        </p:nvSpPr>
        <p:spPr>
          <a:xfrm>
            <a:off x="3752850" y="4616450"/>
            <a:ext cx="2274888" cy="146685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GB">
              <a:solidFill>
                <a:srgbClr val="FFFFFF"/>
              </a:solidFill>
            </a:endParaRPr>
          </a:p>
        </p:txBody>
      </p:sp>
      <p:sp>
        <p:nvSpPr>
          <p:cNvPr id="12" name="Rectangle 11"/>
          <p:cNvSpPr/>
          <p:nvPr userDrawn="1"/>
        </p:nvSpPr>
        <p:spPr>
          <a:xfrm>
            <a:off x="3752850" y="3067050"/>
            <a:ext cx="2274888" cy="14605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eaLnBrk="1" fontAlgn="auto" hangingPunct="1">
              <a:spcBef>
                <a:spcPts val="0"/>
              </a:spcBef>
              <a:spcAft>
                <a:spcPts val="0"/>
              </a:spcAft>
              <a:defRPr/>
            </a:pPr>
            <a:endParaRPr lang="en-GB" dirty="0">
              <a:solidFill>
                <a:srgbClr val="FFFFFF"/>
              </a:solidFill>
            </a:endParaRPr>
          </a:p>
        </p:txBody>
      </p:sp>
      <p:sp>
        <p:nvSpPr>
          <p:cNvPr id="19" name="Rectangle 18"/>
          <p:cNvSpPr/>
          <p:nvPr userDrawn="1"/>
        </p:nvSpPr>
        <p:spPr>
          <a:xfrm>
            <a:off x="3752850" y="1514475"/>
            <a:ext cx="2274888" cy="146367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GB">
              <a:solidFill>
                <a:srgbClr val="FFFFFF"/>
              </a:solidFill>
            </a:endParaRPr>
          </a:p>
        </p:txBody>
      </p:sp>
      <p:sp>
        <p:nvSpPr>
          <p:cNvPr id="20" name="Rectangle 19"/>
          <p:cNvSpPr/>
          <p:nvPr userDrawn="1"/>
        </p:nvSpPr>
        <p:spPr>
          <a:xfrm>
            <a:off x="6119813" y="4616450"/>
            <a:ext cx="2274887" cy="146685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GB">
              <a:solidFill>
                <a:srgbClr val="FFFFFF"/>
              </a:solidFill>
            </a:endParaRPr>
          </a:p>
        </p:txBody>
      </p:sp>
      <p:sp>
        <p:nvSpPr>
          <p:cNvPr id="21" name="Rectangle 20"/>
          <p:cNvSpPr/>
          <p:nvPr userDrawn="1"/>
        </p:nvSpPr>
        <p:spPr>
          <a:xfrm>
            <a:off x="6119813" y="3067050"/>
            <a:ext cx="2274887" cy="1460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eaLnBrk="1" fontAlgn="auto" hangingPunct="1">
              <a:spcBef>
                <a:spcPts val="0"/>
              </a:spcBef>
              <a:spcAft>
                <a:spcPts val="0"/>
              </a:spcAft>
              <a:defRPr/>
            </a:pPr>
            <a:endParaRPr lang="en-GB" dirty="0">
              <a:solidFill>
                <a:srgbClr val="FFFFFF"/>
              </a:solidFill>
            </a:endParaRPr>
          </a:p>
        </p:txBody>
      </p:sp>
      <p:sp>
        <p:nvSpPr>
          <p:cNvPr id="22" name="Rectangle 21"/>
          <p:cNvSpPr/>
          <p:nvPr userDrawn="1"/>
        </p:nvSpPr>
        <p:spPr>
          <a:xfrm>
            <a:off x="6119813" y="1514475"/>
            <a:ext cx="2274887" cy="146367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GB">
              <a:solidFill>
                <a:srgbClr val="FFFFFF"/>
              </a:solidFill>
            </a:endParaRPr>
          </a:p>
        </p:txBody>
      </p:sp>
      <p:sp>
        <p:nvSpPr>
          <p:cNvPr id="3" name="Content Placeholder 2"/>
          <p:cNvSpPr>
            <a:spLocks noGrp="1"/>
          </p:cNvSpPr>
          <p:nvPr>
            <p:ph idx="1"/>
          </p:nvPr>
        </p:nvSpPr>
        <p:spPr>
          <a:xfrm>
            <a:off x="755649" y="1513946"/>
            <a:ext cx="2997201" cy="4569354"/>
          </a:xfrm>
          <a:prstGeom prst="roundRect">
            <a:avLst>
              <a:gd name="adj" fmla="val 1874"/>
            </a:avLst>
          </a:prstGeom>
        </p:spPr>
        <p:txBody>
          <a:bodyPr lIns="0" tIns="0" rIns="0" bIns="0"/>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13" name="Content Placeholder 2"/>
          <p:cNvSpPr>
            <a:spLocks noGrp="1"/>
          </p:cNvSpPr>
          <p:nvPr>
            <p:ph idx="13"/>
          </p:nvPr>
        </p:nvSpPr>
        <p:spPr>
          <a:xfrm flipH="1">
            <a:off x="3752849" y="1513944"/>
            <a:ext cx="2275416" cy="1463427"/>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14" name="Content Placeholder 2"/>
          <p:cNvSpPr>
            <a:spLocks noGrp="1"/>
          </p:cNvSpPr>
          <p:nvPr>
            <p:ph idx="14"/>
          </p:nvPr>
        </p:nvSpPr>
        <p:spPr>
          <a:xfrm flipH="1">
            <a:off x="6117162" y="1513943"/>
            <a:ext cx="2275416" cy="1463427"/>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15" name="Content Placeholder 2"/>
          <p:cNvSpPr>
            <a:spLocks noGrp="1"/>
          </p:cNvSpPr>
          <p:nvPr>
            <p:ph idx="15"/>
          </p:nvPr>
        </p:nvSpPr>
        <p:spPr>
          <a:xfrm flipH="1">
            <a:off x="3765547" y="3059085"/>
            <a:ext cx="2275416" cy="1463427"/>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16" name="Content Placeholder 2"/>
          <p:cNvSpPr>
            <a:spLocks noGrp="1"/>
          </p:cNvSpPr>
          <p:nvPr>
            <p:ph idx="16"/>
          </p:nvPr>
        </p:nvSpPr>
        <p:spPr>
          <a:xfrm flipH="1">
            <a:off x="6117162" y="3062996"/>
            <a:ext cx="2275416" cy="1463427"/>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17" name="Content Placeholder 2"/>
          <p:cNvSpPr>
            <a:spLocks noGrp="1"/>
          </p:cNvSpPr>
          <p:nvPr>
            <p:ph idx="17"/>
          </p:nvPr>
        </p:nvSpPr>
        <p:spPr>
          <a:xfrm flipH="1">
            <a:off x="3752849" y="4612048"/>
            <a:ext cx="2275416" cy="1463427"/>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
        <p:nvSpPr>
          <p:cNvPr id="18" name="Content Placeholder 2"/>
          <p:cNvSpPr>
            <a:spLocks noGrp="1"/>
          </p:cNvSpPr>
          <p:nvPr>
            <p:ph idx="18"/>
          </p:nvPr>
        </p:nvSpPr>
        <p:spPr>
          <a:xfrm flipH="1">
            <a:off x="6117162" y="4616560"/>
            <a:ext cx="2275416" cy="1463427"/>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smtClean="0"/>
              <a:t>Click to edit Master text styles</a:t>
            </a:r>
          </a:p>
        </p:txBody>
      </p:sp>
    </p:spTree>
    <p:extLst>
      <p:ext uri="{BB962C8B-B14F-4D97-AF65-F5344CB8AC3E}">
        <p14:creationId xmlns:p14="http://schemas.microsoft.com/office/powerpoint/2010/main" val="31990778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2"/>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r>
              <a:rPr lang="en-GB" sz="1350" dirty="0">
                <a:solidFill>
                  <a:prstClr val="white"/>
                </a:solidFill>
              </a:rPr>
              <a:t> </a:t>
            </a:r>
          </a:p>
        </p:txBody>
      </p:sp>
      <p:sp>
        <p:nvSpPr>
          <p:cNvPr id="4" name="Rounded Rectangle 3"/>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r>
              <a:rPr lang="en-GB" sz="1350" dirty="0">
                <a:solidFill>
                  <a:prstClr val="white"/>
                </a:solidFill>
              </a:rPr>
              <a:t> </a:t>
            </a:r>
          </a:p>
        </p:txBody>
      </p:sp>
      <p:sp>
        <p:nvSpPr>
          <p:cNvPr id="5" name="Title 1"/>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smtClean="0">
                <a:solidFill>
                  <a:srgbClr val="1C1C1C"/>
                </a:solidFill>
              </a:rPr>
              <a:t>Success Criteria</a:t>
            </a:r>
            <a:endParaRPr lang="en-US" sz="3600" dirty="0">
              <a:solidFill>
                <a:srgbClr val="1C1C1C"/>
              </a:solidFill>
            </a:endParaRPr>
          </a:p>
        </p:txBody>
      </p:sp>
      <p:sp>
        <p:nvSpPr>
          <p:cNvPr id="6" name="Title 1"/>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smtClean="0">
                <a:solidFill>
                  <a:srgbClr val="1C1C1C"/>
                </a:solidFill>
              </a:rPr>
              <a:t>Aim</a:t>
            </a:r>
            <a:endParaRPr lang="en-US" sz="3600" dirty="0">
              <a:solidFill>
                <a:srgbClr val="1C1C1C"/>
              </a:solidFill>
            </a:endParaRPr>
          </a:p>
        </p:txBody>
      </p:sp>
      <p:sp>
        <p:nvSpPr>
          <p:cNvPr id="7" name="Content Placeholder 15"/>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endParaRPr lang="en-GB" dirty="0" smtClean="0"/>
          </a:p>
          <a:p>
            <a:pPr fontAlgn="auto">
              <a:spcAft>
                <a:spcPts val="0"/>
              </a:spcAft>
              <a:defRPr/>
            </a:pPr>
            <a:r>
              <a:rPr lang="en-GB" dirty="0" smtClean="0"/>
              <a:t>Statement 2</a:t>
            </a:r>
          </a:p>
          <a:p>
            <a:pPr lvl="1" fontAlgn="auto">
              <a:spcAft>
                <a:spcPts val="0"/>
              </a:spcAft>
              <a:defRPr/>
            </a:pPr>
            <a:r>
              <a:rPr lang="en-GB" dirty="0" smtClean="0"/>
              <a:t>Sub statement</a:t>
            </a:r>
            <a:endParaRPr lang="en-GB" dirty="0"/>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endParaRPr lang="en-GB" dirty="0" smtClean="0"/>
          </a:p>
          <a:p>
            <a:r>
              <a:rPr lang="en-GB" dirty="0" smtClean="0"/>
              <a:t>Statement 2</a:t>
            </a:r>
          </a:p>
          <a:p>
            <a:pPr lvl="1"/>
            <a:r>
              <a:rPr lang="en-GB" dirty="0" smtClean="0"/>
              <a:t>Sub statement</a:t>
            </a:r>
            <a:endParaRPr lang="en-GB" dirty="0"/>
          </a:p>
        </p:txBody>
      </p:sp>
    </p:spTree>
    <p:extLst>
      <p:ext uri="{BB962C8B-B14F-4D97-AF65-F5344CB8AC3E}">
        <p14:creationId xmlns:p14="http://schemas.microsoft.com/office/powerpoint/2010/main" val="20641992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17808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B0343BC-017F-41AC-BDF1-D6FE40DA078A}" type="datetimeFigureOut">
              <a:rPr lang="en-GB"/>
              <a:pPr>
                <a:defRPr/>
              </a:pPr>
              <a:t>02/02/2021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AB8C942-BAB0-474B-B889-BFD4E5C54458}" type="slidenum">
              <a:rPr lang="en-GB" altLang="en-US"/>
              <a:pPr>
                <a:defRPr/>
              </a:pPr>
              <a:t>‹#›</a:t>
            </a:fld>
            <a:endParaRPr lang="en-GB" altLang="en-US"/>
          </a:p>
        </p:txBody>
      </p:sp>
    </p:spTree>
    <p:extLst>
      <p:ext uri="{BB962C8B-B14F-4D97-AF65-F5344CB8AC3E}">
        <p14:creationId xmlns:p14="http://schemas.microsoft.com/office/powerpoint/2010/main" val="1436048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8F97749-6759-4389-B469-E4A95FE97EE0}" type="datetimeFigureOut">
              <a:rPr lang="en-GB"/>
              <a:pPr>
                <a:defRPr/>
              </a:pPr>
              <a:t>02/02/2021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466DA15-1093-4EB9-ABCA-42C64D11C7B0}" type="slidenum">
              <a:rPr lang="en-GB" altLang="en-US"/>
              <a:pPr>
                <a:defRPr/>
              </a:pPr>
              <a:t>‹#›</a:t>
            </a:fld>
            <a:endParaRPr lang="en-GB" altLang="en-US"/>
          </a:p>
        </p:txBody>
      </p:sp>
    </p:spTree>
    <p:extLst>
      <p:ext uri="{BB962C8B-B14F-4D97-AF65-F5344CB8AC3E}">
        <p14:creationId xmlns:p14="http://schemas.microsoft.com/office/powerpoint/2010/main" val="2071151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F38ED81-B76A-4061-9A9B-3AA7871C64DB}" type="datetimeFigureOut">
              <a:rPr lang="en-GB"/>
              <a:pPr>
                <a:defRPr/>
              </a:pPr>
              <a:t>02/02/2021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6105E24-BDB4-4146-B501-28BD6A998F64}" type="slidenum">
              <a:rPr lang="en-GB" altLang="en-US"/>
              <a:pPr>
                <a:defRPr/>
              </a:pPr>
              <a:t>‹#›</a:t>
            </a:fld>
            <a:endParaRPr lang="en-GB" altLang="en-US"/>
          </a:p>
        </p:txBody>
      </p:sp>
    </p:spTree>
    <p:extLst>
      <p:ext uri="{BB962C8B-B14F-4D97-AF65-F5344CB8AC3E}">
        <p14:creationId xmlns:p14="http://schemas.microsoft.com/office/powerpoint/2010/main" val="1911776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287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13" y="162877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B14A8C01-BB08-4007-8D76-F27EB148A5DE}" type="datetimeFigureOut">
              <a:rPr lang="en-GB"/>
              <a:pPr>
                <a:defRPr/>
              </a:pPr>
              <a:t>02/02/2021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164F68D-767E-481A-A9E5-8C761F1BE50E}" type="slidenum">
              <a:rPr lang="en-GB" altLang="en-US"/>
              <a:pPr>
                <a:defRPr/>
              </a:pPr>
              <a:t>‹#›</a:t>
            </a:fld>
            <a:endParaRPr lang="en-GB" altLang="en-US"/>
          </a:p>
        </p:txBody>
      </p:sp>
    </p:spTree>
    <p:extLst>
      <p:ext uri="{BB962C8B-B14F-4D97-AF65-F5344CB8AC3E}">
        <p14:creationId xmlns:p14="http://schemas.microsoft.com/office/powerpoint/2010/main" val="2764202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8F464F9B-C9BA-440F-9E1B-C76900F6BCD9}" type="datetimeFigureOut">
              <a:rPr lang="en-US"/>
              <a:pPr>
                <a:defRPr/>
              </a:pPr>
              <a:t>2/2/2021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BC155905-8BA8-4691-B275-59A08928B600}" type="slidenum">
              <a:rPr lang="en-US" altLang="en-US"/>
              <a:pPr>
                <a:defRPr/>
              </a:pPr>
              <a:t>‹#›</a:t>
            </a:fld>
            <a:endParaRPr lang="en-US" altLang="en-US"/>
          </a:p>
        </p:txBody>
      </p:sp>
    </p:spTree>
    <p:extLst>
      <p:ext uri="{BB962C8B-B14F-4D97-AF65-F5344CB8AC3E}">
        <p14:creationId xmlns:p14="http://schemas.microsoft.com/office/powerpoint/2010/main" val="34303844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7987E066-BF4D-4CBB-9BBA-0AC3D3CBD59F}" type="datetimeFigureOut">
              <a:rPr lang="en-GB"/>
              <a:pPr>
                <a:defRPr/>
              </a:pPr>
              <a:t>02/02/2021</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378FEB24-97F5-4A14-8C98-1376826C1D5B}" type="slidenum">
              <a:rPr lang="en-GB" altLang="en-US"/>
              <a:pPr>
                <a:defRPr/>
              </a:pPr>
              <a:t>‹#›</a:t>
            </a:fld>
            <a:endParaRPr lang="en-GB" altLang="en-US"/>
          </a:p>
        </p:txBody>
      </p:sp>
    </p:spTree>
    <p:extLst>
      <p:ext uri="{BB962C8B-B14F-4D97-AF65-F5344CB8AC3E}">
        <p14:creationId xmlns:p14="http://schemas.microsoft.com/office/powerpoint/2010/main" val="20209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106D26F8-64A5-49BF-B903-76C1FDDA90B5}" type="datetimeFigureOut">
              <a:rPr lang="en-GB"/>
              <a:pPr>
                <a:defRPr/>
              </a:pPr>
              <a:t>02/02/2021</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62C6BF68-3AD4-45FC-ACF5-EEF716F25C4C}" type="slidenum">
              <a:rPr lang="en-GB" altLang="en-US"/>
              <a:pPr>
                <a:defRPr/>
              </a:pPr>
              <a:t>‹#›</a:t>
            </a:fld>
            <a:endParaRPr lang="en-GB" altLang="en-US"/>
          </a:p>
        </p:txBody>
      </p:sp>
    </p:spTree>
    <p:extLst>
      <p:ext uri="{BB962C8B-B14F-4D97-AF65-F5344CB8AC3E}">
        <p14:creationId xmlns:p14="http://schemas.microsoft.com/office/powerpoint/2010/main" val="6360051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E95699-34BA-4850-AD75-6CDF4C3B7B83}" type="datetimeFigureOut">
              <a:rPr lang="en-GB"/>
              <a:pPr>
                <a:defRPr/>
              </a:pPr>
              <a:t>02/02/2021</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44906A75-6236-4458-A157-0C9E8504AD8F}" type="slidenum">
              <a:rPr lang="en-GB" altLang="en-US"/>
              <a:pPr>
                <a:defRPr/>
              </a:pPr>
              <a:t>‹#›</a:t>
            </a:fld>
            <a:endParaRPr lang="en-GB" altLang="en-US"/>
          </a:p>
        </p:txBody>
      </p:sp>
    </p:spTree>
    <p:extLst>
      <p:ext uri="{BB962C8B-B14F-4D97-AF65-F5344CB8AC3E}">
        <p14:creationId xmlns:p14="http://schemas.microsoft.com/office/powerpoint/2010/main" val="6514135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3391526-906F-4D6B-9082-202EB319E154}" type="datetimeFigureOut">
              <a:rPr lang="en-GB"/>
              <a:pPr>
                <a:defRPr/>
              </a:pPr>
              <a:t>02/02/2021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9E53F7A-2CE0-4944-B2A2-D2EBC30B6D34}" type="slidenum">
              <a:rPr lang="en-GB" altLang="en-US"/>
              <a:pPr>
                <a:defRPr/>
              </a:pPr>
              <a:t>‹#›</a:t>
            </a:fld>
            <a:endParaRPr lang="en-GB" altLang="en-US"/>
          </a:p>
        </p:txBody>
      </p:sp>
    </p:spTree>
    <p:extLst>
      <p:ext uri="{BB962C8B-B14F-4D97-AF65-F5344CB8AC3E}">
        <p14:creationId xmlns:p14="http://schemas.microsoft.com/office/powerpoint/2010/main" val="26421373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52029B0-463C-4A30-97B0-7283DF939DF1}" type="datetimeFigureOut">
              <a:rPr lang="en-GB"/>
              <a:pPr>
                <a:defRPr/>
              </a:pPr>
              <a:t>02/02/2021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51D474E-AEE6-4A68-9553-E77658A6C4A4}" type="slidenum">
              <a:rPr lang="en-GB" altLang="en-US"/>
              <a:pPr>
                <a:defRPr/>
              </a:pPr>
              <a:t>‹#›</a:t>
            </a:fld>
            <a:endParaRPr lang="en-GB" altLang="en-US"/>
          </a:p>
        </p:txBody>
      </p:sp>
    </p:spTree>
    <p:extLst>
      <p:ext uri="{BB962C8B-B14F-4D97-AF65-F5344CB8AC3E}">
        <p14:creationId xmlns:p14="http://schemas.microsoft.com/office/powerpoint/2010/main" val="28229137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D518702-A7B7-4E6E-8198-88F3A075353B}" type="datetimeFigureOut">
              <a:rPr lang="en-GB"/>
              <a:pPr>
                <a:defRPr/>
              </a:pPr>
              <a:t>02/02/2021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6646F94-05B4-42B4-A92E-510E2EE28862}" type="slidenum">
              <a:rPr lang="en-GB" altLang="en-US"/>
              <a:pPr>
                <a:defRPr/>
              </a:pPr>
              <a:t>‹#›</a:t>
            </a:fld>
            <a:endParaRPr lang="en-GB" altLang="en-US"/>
          </a:p>
        </p:txBody>
      </p:sp>
    </p:spTree>
    <p:extLst>
      <p:ext uri="{BB962C8B-B14F-4D97-AF65-F5344CB8AC3E}">
        <p14:creationId xmlns:p14="http://schemas.microsoft.com/office/powerpoint/2010/main" val="40347947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620713"/>
            <a:ext cx="2058988" cy="55340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620713"/>
            <a:ext cx="6029325" cy="5534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9CF06C1-1A35-4A26-8176-A346077AA51D}" type="datetimeFigureOut">
              <a:rPr lang="en-GB"/>
              <a:pPr>
                <a:defRPr/>
              </a:pPr>
              <a:t>02/02/2021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5BBE8DC-A5B2-4E9A-9897-82768A17A9D2}" type="slidenum">
              <a:rPr lang="en-GB" altLang="en-US"/>
              <a:pPr>
                <a:defRPr/>
              </a:pPr>
              <a:t>‹#›</a:t>
            </a:fld>
            <a:endParaRPr lang="en-GB" altLang="en-US"/>
          </a:p>
        </p:txBody>
      </p:sp>
    </p:spTree>
    <p:extLst>
      <p:ext uri="{BB962C8B-B14F-4D97-AF65-F5344CB8AC3E}">
        <p14:creationId xmlns:p14="http://schemas.microsoft.com/office/powerpoint/2010/main" val="5218462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620713"/>
            <a:ext cx="8229600" cy="7969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68313" y="1628775"/>
            <a:ext cx="8229600" cy="4525963"/>
          </a:xfrm>
        </p:spPr>
        <p:txBody>
          <a:bodyPr/>
          <a:lstStyle/>
          <a:p>
            <a:pPr lvl="0"/>
            <a:endParaRPr lang="en-GB" noProof="0" smtClean="0"/>
          </a:p>
        </p:txBody>
      </p:sp>
      <p:sp>
        <p:nvSpPr>
          <p:cNvPr id="4" name="Date Placeholder 3"/>
          <p:cNvSpPr>
            <a:spLocks noGrp="1"/>
          </p:cNvSpPr>
          <p:nvPr>
            <p:ph type="dt" sz="half" idx="10"/>
          </p:nvPr>
        </p:nvSpPr>
        <p:spPr/>
        <p:txBody>
          <a:bodyPr/>
          <a:lstStyle>
            <a:lvl1pPr>
              <a:defRPr/>
            </a:lvl1pPr>
          </a:lstStyle>
          <a:p>
            <a:pPr>
              <a:defRPr/>
            </a:pPr>
            <a:fld id="{FC314C87-300A-429C-B719-A9F07FDC57CD}" type="datetimeFigureOut">
              <a:rPr lang="en-GB"/>
              <a:pPr>
                <a:defRPr/>
              </a:pPr>
              <a:t>02/02/2021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A7C0E8F-64E5-4F85-A48A-82EEB8D3D917}" type="slidenum">
              <a:rPr lang="en-GB" altLang="en-US"/>
              <a:pPr>
                <a:defRPr/>
              </a:pPr>
              <a:t>‹#›</a:t>
            </a:fld>
            <a:endParaRPr lang="en-GB" altLang="en-US"/>
          </a:p>
        </p:txBody>
      </p:sp>
    </p:spTree>
    <p:extLst>
      <p:ext uri="{BB962C8B-B14F-4D97-AF65-F5344CB8AC3E}">
        <p14:creationId xmlns:p14="http://schemas.microsoft.com/office/powerpoint/2010/main" val="14192772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713"/>
            <a:ext cx="8229600" cy="7969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68313" y="1628775"/>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59313" y="1628775"/>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59313" y="3967163"/>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3"/>
          <p:cNvSpPr>
            <a:spLocks noGrp="1"/>
          </p:cNvSpPr>
          <p:nvPr>
            <p:ph type="dt" sz="half" idx="10"/>
          </p:nvPr>
        </p:nvSpPr>
        <p:spPr/>
        <p:txBody>
          <a:bodyPr/>
          <a:lstStyle>
            <a:lvl1pPr>
              <a:defRPr/>
            </a:lvl1pPr>
          </a:lstStyle>
          <a:p>
            <a:pPr>
              <a:defRPr/>
            </a:pPr>
            <a:fld id="{A1297EA1-DE4B-451D-8455-3397963F781B}" type="datetimeFigureOut">
              <a:rPr lang="en-GB"/>
              <a:pPr>
                <a:defRPr/>
              </a:pPr>
              <a:t>02/02/2021</a:t>
            </a:fld>
            <a:endParaRPr lang="en-GB"/>
          </a:p>
        </p:txBody>
      </p:sp>
      <p:sp>
        <p:nvSpPr>
          <p:cNvPr id="7" name="Footer Placeholder 4"/>
          <p:cNvSpPr>
            <a:spLocks noGrp="1"/>
          </p:cNvSpPr>
          <p:nvPr>
            <p:ph type="ftr" sz="quarter" idx="11"/>
          </p:nvPr>
        </p:nvSpPr>
        <p:spPr/>
        <p:txBody>
          <a:bodyPr/>
          <a:lstStyle>
            <a:lvl1pPr>
              <a:defRPr/>
            </a:lvl1pPr>
          </a:lstStyle>
          <a:p>
            <a:pPr>
              <a:defRPr/>
            </a:pPr>
            <a:endParaRPr lang="en-GB"/>
          </a:p>
        </p:txBody>
      </p:sp>
      <p:sp>
        <p:nvSpPr>
          <p:cNvPr id="8" name="Slide Number Placeholder 5"/>
          <p:cNvSpPr>
            <a:spLocks noGrp="1"/>
          </p:cNvSpPr>
          <p:nvPr>
            <p:ph type="sldNum" sz="quarter" idx="12"/>
          </p:nvPr>
        </p:nvSpPr>
        <p:spPr/>
        <p:txBody>
          <a:bodyPr/>
          <a:lstStyle>
            <a:lvl1pPr>
              <a:defRPr/>
            </a:lvl1pPr>
          </a:lstStyle>
          <a:p>
            <a:pPr>
              <a:defRPr/>
            </a:pPr>
            <a:fld id="{D6100735-3F17-405D-9E28-8D16217B6541}" type="slidenum">
              <a:rPr lang="en-GB" altLang="en-US"/>
              <a:pPr>
                <a:defRPr/>
              </a:pPr>
              <a:t>‹#›</a:t>
            </a:fld>
            <a:endParaRPr lang="en-GB" altLang="en-US"/>
          </a:p>
        </p:txBody>
      </p:sp>
    </p:spTree>
    <p:extLst>
      <p:ext uri="{BB962C8B-B14F-4D97-AF65-F5344CB8AC3E}">
        <p14:creationId xmlns:p14="http://schemas.microsoft.com/office/powerpoint/2010/main" val="90880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3BBA181E-B774-4369-88DB-32B35E2AB4D8}" type="datetimeFigureOut">
              <a:rPr lang="en-US"/>
              <a:pPr>
                <a:defRPr/>
              </a:pPr>
              <a:t>2/2/2021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4EA5D105-1DC2-4CFB-A5A6-455D4EE26923}" type="slidenum">
              <a:rPr lang="en-US" altLang="en-US"/>
              <a:pPr>
                <a:defRPr/>
              </a:pPr>
              <a:t>‹#›</a:t>
            </a:fld>
            <a:endParaRPr lang="en-US" altLang="en-US"/>
          </a:p>
        </p:txBody>
      </p:sp>
    </p:spTree>
    <p:extLst>
      <p:ext uri="{BB962C8B-B14F-4D97-AF65-F5344CB8AC3E}">
        <p14:creationId xmlns:p14="http://schemas.microsoft.com/office/powerpoint/2010/main" val="1394092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31DECEB8-82FA-4E51-9D18-F7B8021F272F}" type="datetimeFigureOut">
              <a:rPr lang="en-US"/>
              <a:pPr>
                <a:defRPr/>
              </a:pPr>
              <a:t>2/2/2021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F04DED72-DB06-4908-BEEB-1676BB1DA260}" type="slidenum">
              <a:rPr lang="en-US" altLang="en-US"/>
              <a:pPr>
                <a:defRPr/>
              </a:pPr>
              <a:t>‹#›</a:t>
            </a:fld>
            <a:endParaRPr lang="en-US" altLang="en-US"/>
          </a:p>
        </p:txBody>
      </p:sp>
    </p:spTree>
    <p:extLst>
      <p:ext uri="{BB962C8B-B14F-4D97-AF65-F5344CB8AC3E}">
        <p14:creationId xmlns:p14="http://schemas.microsoft.com/office/powerpoint/2010/main" val="3891528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A1FA98A9-F77B-4A4F-83AD-CE33887A4E97}" type="datetimeFigureOut">
              <a:rPr lang="en-US"/>
              <a:pPr>
                <a:defRPr/>
              </a:pPr>
              <a:t>2/2/2021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6B15A5C9-8C3A-4D15-B0A9-FFFD89C8E26A}" type="slidenum">
              <a:rPr lang="en-US" altLang="en-US"/>
              <a:pPr>
                <a:defRPr/>
              </a:pPr>
              <a:t>‹#›</a:t>
            </a:fld>
            <a:endParaRPr lang="en-US" altLang="en-US"/>
          </a:p>
        </p:txBody>
      </p:sp>
    </p:spTree>
    <p:extLst>
      <p:ext uri="{BB962C8B-B14F-4D97-AF65-F5344CB8AC3E}">
        <p14:creationId xmlns:p14="http://schemas.microsoft.com/office/powerpoint/2010/main" val="2758993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4D292FE4-601F-401A-8F99-3B5755F462FF}" type="datetimeFigureOut">
              <a:rPr lang="en-US"/>
              <a:pPr>
                <a:defRPr/>
              </a:pPr>
              <a:t>2/2/2021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C515A031-B11A-4737-8B82-C589D398378B}" type="slidenum">
              <a:rPr lang="en-US" altLang="en-US"/>
              <a:pPr>
                <a:defRPr/>
              </a:pPr>
              <a:t>‹#›</a:t>
            </a:fld>
            <a:endParaRPr lang="en-US" altLang="en-US"/>
          </a:p>
        </p:txBody>
      </p:sp>
    </p:spTree>
    <p:extLst>
      <p:ext uri="{BB962C8B-B14F-4D97-AF65-F5344CB8AC3E}">
        <p14:creationId xmlns:p14="http://schemas.microsoft.com/office/powerpoint/2010/main" val="2358168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583CC5C5-D98C-4A58-9305-A068724D4D06}" type="datetimeFigureOut">
              <a:rPr lang="en-US"/>
              <a:pPr>
                <a:defRPr/>
              </a:pPr>
              <a:t>2/2/2021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933CB138-1DBD-46AD-9EDC-511602074F9F}" type="slidenum">
              <a:rPr lang="en-US" altLang="en-US"/>
              <a:pPr>
                <a:defRPr/>
              </a:pPr>
              <a:t>‹#›</a:t>
            </a:fld>
            <a:endParaRPr lang="en-US" altLang="en-US"/>
          </a:p>
        </p:txBody>
      </p:sp>
    </p:spTree>
    <p:extLst>
      <p:ext uri="{BB962C8B-B14F-4D97-AF65-F5344CB8AC3E}">
        <p14:creationId xmlns:p14="http://schemas.microsoft.com/office/powerpoint/2010/main" val="2238156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43C76689-40E3-49F6-A5FF-6A5C1ACF024B}" type="datetimeFigureOut">
              <a:rPr lang="en-US"/>
              <a:pPr>
                <a:defRPr/>
              </a:pPr>
              <a:t>2/2/2021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7BD8D6D9-A5F6-4064-8E45-2D7666ED15F2}" type="slidenum">
              <a:rPr lang="en-US" altLang="en-US"/>
              <a:pPr>
                <a:defRPr/>
              </a:pPr>
              <a:t>‹#›</a:t>
            </a:fld>
            <a:endParaRPr lang="en-US" altLang="en-US"/>
          </a:p>
        </p:txBody>
      </p:sp>
    </p:spTree>
    <p:extLst>
      <p:ext uri="{BB962C8B-B14F-4D97-AF65-F5344CB8AC3E}">
        <p14:creationId xmlns:p14="http://schemas.microsoft.com/office/powerpoint/2010/main" val="2999456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7.png"/><Relationship Id="rId2" Type="http://schemas.openxmlformats.org/officeDocument/2006/relationships/slideLayout" Target="../slideLayouts/slideLayout27.xml"/><Relationship Id="rId16" Type="http://schemas.openxmlformats.org/officeDocument/2006/relationships/image" Target="../media/image6.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5.jpe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636E2A27-26F7-4C39-91FC-A944A6785B7E}" type="datetimeFigureOut">
              <a:rPr lang="en-US"/>
              <a:pPr>
                <a:defRPr/>
              </a:pPr>
              <a:t>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EA30C0E5-8605-441F-8D6B-9BE81BB86AE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86" r:id="rId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 id="2147484122" r:id="rId12"/>
    <p:sldLayoutId id="2147484123" r:id="rId13"/>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000" kern="1200">
          <a:solidFill>
            <a:srgbClr val="1C1C1C"/>
          </a:solidFill>
          <a:latin typeface="Sassoon Infant Md" panose="02000603050000020003" pitchFamily="50" charset="0"/>
          <a:ea typeface="+mj-ea"/>
          <a:cs typeface="+mj-cs"/>
        </a:defRPr>
      </a:lvl1pPr>
      <a:lvl2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2pPr>
      <a:lvl3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3pPr>
      <a:lvl4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4pPr>
      <a:lvl5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5pPr>
      <a:lvl6pPr marL="457200" algn="l" rtl="0" fontAlgn="base">
        <a:lnSpc>
          <a:spcPct val="90000"/>
        </a:lnSpc>
        <a:spcBef>
          <a:spcPct val="0"/>
        </a:spcBef>
        <a:spcAft>
          <a:spcPct val="0"/>
        </a:spcAft>
        <a:defRPr sz="4000">
          <a:solidFill>
            <a:srgbClr val="1C1C1C"/>
          </a:solidFill>
          <a:latin typeface="Sassoon Infant Md" panose="02000603050000020003" pitchFamily="50" charset="0"/>
        </a:defRPr>
      </a:lvl6pPr>
      <a:lvl7pPr marL="914400" algn="l" rtl="0" fontAlgn="base">
        <a:lnSpc>
          <a:spcPct val="90000"/>
        </a:lnSpc>
        <a:spcBef>
          <a:spcPct val="0"/>
        </a:spcBef>
        <a:spcAft>
          <a:spcPct val="0"/>
        </a:spcAft>
        <a:defRPr sz="4000">
          <a:solidFill>
            <a:srgbClr val="1C1C1C"/>
          </a:solidFill>
          <a:latin typeface="Sassoon Infant Md" panose="02000603050000020003" pitchFamily="50" charset="0"/>
        </a:defRPr>
      </a:lvl7pPr>
      <a:lvl8pPr marL="1371600" algn="l" rtl="0" fontAlgn="base">
        <a:lnSpc>
          <a:spcPct val="90000"/>
        </a:lnSpc>
        <a:spcBef>
          <a:spcPct val="0"/>
        </a:spcBef>
        <a:spcAft>
          <a:spcPct val="0"/>
        </a:spcAft>
        <a:defRPr sz="4000">
          <a:solidFill>
            <a:srgbClr val="1C1C1C"/>
          </a:solidFill>
          <a:latin typeface="Sassoon Infant Md" panose="02000603050000020003" pitchFamily="50" charset="0"/>
        </a:defRPr>
      </a:lvl8pPr>
      <a:lvl9pPr marL="1828800" algn="l" rtl="0" fontAlgn="base">
        <a:lnSpc>
          <a:spcPct val="90000"/>
        </a:lnSpc>
        <a:spcBef>
          <a:spcPct val="0"/>
        </a:spcBef>
        <a:spcAft>
          <a:spcPct val="0"/>
        </a:spcAft>
        <a:defRPr sz="4000">
          <a:solidFill>
            <a:srgbClr val="1C1C1C"/>
          </a:solidFill>
          <a:latin typeface="Sassoon Infant Md" panose="02000603050000020003" pitchFamily="50"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pic>
        <p:nvPicPr>
          <p:cNvPr id="3074" name="Picture 6" descr="stop stigma logo small.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129588" y="5661025"/>
            <a:ext cx="817562"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5" name="Rectangle 7"/>
          <p:cNvGrpSpPr>
            <a:grpSpLocks/>
          </p:cNvGrpSpPr>
          <p:nvPr userDrawn="1"/>
        </p:nvGrpSpPr>
        <p:grpSpPr bwMode="auto">
          <a:xfrm>
            <a:off x="171450" y="182563"/>
            <a:ext cx="8655050" cy="222250"/>
            <a:chOff x="108" y="115"/>
            <a:chExt cx="5452" cy="281"/>
          </a:xfrm>
        </p:grpSpPr>
        <p:pic>
          <p:nvPicPr>
            <p:cNvPr id="3084" name="Rectangle 7"/>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8" y="115"/>
              <a:ext cx="5452" cy="281"/>
            </a:xfrm>
            <a:prstGeom prst="rect">
              <a:avLst/>
            </a:prstGeom>
            <a:gradFill rotWithShape="1">
              <a:gsLst>
                <a:gs pos="0">
                  <a:srgbClr val="B48EB8"/>
                </a:gs>
                <a:gs pos="100000">
                  <a:srgbClr val="742E7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5845" name="Text Box 5"/>
            <p:cNvSpPr txBox="1">
              <a:spLocks noChangeArrowheads="1"/>
            </p:cNvSpPr>
            <p:nvPr/>
          </p:nvSpPr>
          <p:spPr bwMode="auto">
            <a:xfrm>
              <a:off x="113" y="119"/>
              <a:ext cx="5443" cy="273"/>
            </a:xfrm>
            <a:prstGeom prst="rect">
              <a:avLst/>
            </a:prstGeom>
            <a:gradFill rotWithShape="1">
              <a:gsLst>
                <a:gs pos="0">
                  <a:srgbClr val="742E7B">
                    <a:gamma/>
                    <a:tint val="54118"/>
                    <a:invGamma/>
                  </a:srgbClr>
                </a:gs>
                <a:gs pos="100000">
                  <a:srgbClr val="742E7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defTabSz="914400" eaLnBrk="1" hangingPunct="1">
                <a:defRPr/>
              </a:pPr>
              <a:endParaRPr lang="en-GB" altLang="en-US" smtClean="0">
                <a:solidFill>
                  <a:srgbClr val="91AFDB"/>
                </a:solidFill>
                <a:latin typeface="VAG Rounded Std Light" pitchFamily="34" charset="0"/>
                <a:cs typeface="+mn-cs"/>
              </a:endParaRPr>
            </a:p>
          </p:txBody>
        </p:sp>
      </p:grpSp>
      <p:grpSp>
        <p:nvGrpSpPr>
          <p:cNvPr id="3076" name="Rectangle 8"/>
          <p:cNvGrpSpPr>
            <a:grpSpLocks/>
          </p:cNvGrpSpPr>
          <p:nvPr userDrawn="1"/>
        </p:nvGrpSpPr>
        <p:grpSpPr bwMode="auto">
          <a:xfrm>
            <a:off x="250825" y="6092825"/>
            <a:ext cx="7789863" cy="439738"/>
            <a:chOff x="154" y="3836"/>
            <a:chExt cx="4907" cy="277"/>
          </a:xfrm>
        </p:grpSpPr>
        <p:pic>
          <p:nvPicPr>
            <p:cNvPr id="3082" name="Rectangle 8"/>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4" y="3836"/>
              <a:ext cx="4907" cy="277"/>
            </a:xfrm>
            <a:prstGeom prst="rect">
              <a:avLst/>
            </a:prstGeom>
            <a:gradFill rotWithShape="1">
              <a:gsLst>
                <a:gs pos="0">
                  <a:srgbClr val="742E7B"/>
                </a:gs>
                <a:gs pos="100000">
                  <a:srgbClr val="B48EB8"/>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5848" name="Text Box 8"/>
            <p:cNvSpPr txBox="1">
              <a:spLocks noChangeArrowheads="1"/>
            </p:cNvSpPr>
            <p:nvPr/>
          </p:nvSpPr>
          <p:spPr bwMode="auto">
            <a:xfrm>
              <a:off x="158" y="3838"/>
              <a:ext cx="4899" cy="272"/>
            </a:xfrm>
            <a:prstGeom prst="rect">
              <a:avLst/>
            </a:prstGeom>
            <a:gradFill rotWithShape="1">
              <a:gsLst>
                <a:gs pos="0">
                  <a:srgbClr val="742E7B"/>
                </a:gs>
                <a:gs pos="100000">
                  <a:srgbClr val="742E7B">
                    <a:gamma/>
                    <a:tint val="54118"/>
                    <a:invGamma/>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defTabSz="914400" eaLnBrk="1" hangingPunct="1">
                <a:defRPr/>
              </a:pPr>
              <a:r>
                <a:rPr lang="en-GB" altLang="en-US" b="1" smtClean="0">
                  <a:solidFill>
                    <a:srgbClr val="FFFFFF"/>
                  </a:solidFill>
                  <a:latin typeface="VAG Rounded Std Light" pitchFamily="34" charset="0"/>
                  <a:cs typeface="+mn-cs"/>
                </a:rPr>
                <a:t>STOP Stigma: Students Together Overcoming Prejudice and Stigma</a:t>
              </a:r>
            </a:p>
          </p:txBody>
        </p:sp>
      </p:grpSp>
      <p:sp>
        <p:nvSpPr>
          <p:cNvPr id="3077" name="Title Placeholder 1"/>
          <p:cNvSpPr>
            <a:spLocks noGrp="1"/>
          </p:cNvSpPr>
          <p:nvPr>
            <p:ph type="title"/>
          </p:nvPr>
        </p:nvSpPr>
        <p:spPr bwMode="auto">
          <a:xfrm>
            <a:off x="457200" y="620713"/>
            <a:ext cx="82296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GB" altLang="en-US" smtClean="0"/>
          </a:p>
        </p:txBody>
      </p:sp>
      <p:sp>
        <p:nvSpPr>
          <p:cNvPr id="3078" name="Text Placeholder 2"/>
          <p:cNvSpPr>
            <a:spLocks noGrp="1"/>
          </p:cNvSpPr>
          <p:nvPr>
            <p:ph type="body" idx="1"/>
          </p:nvPr>
        </p:nvSpPr>
        <p:spPr bwMode="auto">
          <a:xfrm>
            <a:off x="468313" y="16287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GB" altLang="en-US" smtClean="0"/>
          </a:p>
        </p:txBody>
      </p:sp>
      <p:sp>
        <p:nvSpPr>
          <p:cNvPr id="10"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defTabSz="914400" eaLnBrk="1" fontAlgn="auto" hangingPunct="1">
              <a:spcBef>
                <a:spcPts val="0"/>
              </a:spcBef>
              <a:spcAft>
                <a:spcPts val="0"/>
              </a:spcAft>
              <a:defRPr sz="1200">
                <a:solidFill>
                  <a:srgbClr val="91AFDB">
                    <a:tint val="75000"/>
                  </a:srgbClr>
                </a:solidFill>
                <a:latin typeface="+mn-lt"/>
                <a:cs typeface="+mn-cs"/>
              </a:defRPr>
            </a:lvl1pPr>
          </a:lstStyle>
          <a:p>
            <a:pPr>
              <a:defRPr/>
            </a:pPr>
            <a:fld id="{6016B6F8-84CC-488A-941A-6F5987FC21B2}" type="datetimeFigureOut">
              <a:rPr lang="en-GB"/>
              <a:pPr>
                <a:defRPr/>
              </a:pPr>
              <a:t>02/02/2021</a:t>
            </a:fld>
            <a:endParaRPr lang="en-GB"/>
          </a:p>
        </p:txBody>
      </p:sp>
      <p:sp>
        <p:nvSpPr>
          <p:cNvPr id="11"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914400" eaLnBrk="1" fontAlgn="auto" hangingPunct="1">
              <a:spcBef>
                <a:spcPts val="0"/>
              </a:spcBef>
              <a:spcAft>
                <a:spcPts val="0"/>
              </a:spcAft>
              <a:defRPr sz="1200">
                <a:solidFill>
                  <a:srgbClr val="91AFDB">
                    <a:tint val="75000"/>
                  </a:srgbClr>
                </a:solidFill>
                <a:latin typeface="+mn-lt"/>
                <a:cs typeface="+mn-cs"/>
              </a:defRPr>
            </a:lvl1pPr>
          </a:lstStyle>
          <a:p>
            <a:pPr>
              <a:defRPr/>
            </a:pPr>
            <a:endParaRPr lang="en-GB"/>
          </a:p>
        </p:txBody>
      </p:sp>
      <p:sp>
        <p:nvSpPr>
          <p:cNvPr id="12"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914400" eaLnBrk="1" hangingPunct="1">
              <a:defRPr sz="1200">
                <a:solidFill>
                  <a:srgbClr val="B5C7E5"/>
                </a:solidFill>
                <a:latin typeface="VAG Rounded Std Light" pitchFamily="34" charset="0"/>
                <a:cs typeface="+mn-cs"/>
              </a:defRPr>
            </a:lvl1pPr>
          </a:lstStyle>
          <a:p>
            <a:pPr>
              <a:defRPr/>
            </a:pPr>
            <a:fld id="{50800179-6F8B-4C5A-A032-879E8C038EB2}" type="slidenum">
              <a:rPr lang="en-GB" altLang="en-US"/>
              <a:pPr>
                <a:defRPr/>
              </a:pPr>
              <a:t>‹#›</a:t>
            </a:fld>
            <a:endParaRPr lang="en-GB" altLang="en-US"/>
          </a:p>
        </p:txBody>
      </p:sp>
    </p:spTree>
  </p:cSld>
  <p:clrMap bg1="dk2" tx1="lt1" bg2="dk1" tx2="lt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 id="2147484098" r:id="rId12"/>
    <p:sldLayoutId id="2147484099" r:id="rId13"/>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VAG Rounded Std Light" pitchFamily="34" charset="0"/>
        </a:defRPr>
      </a:lvl2pPr>
      <a:lvl3pPr algn="ctr" rtl="0" eaLnBrk="0" fontAlgn="base" hangingPunct="0">
        <a:spcBef>
          <a:spcPct val="0"/>
        </a:spcBef>
        <a:spcAft>
          <a:spcPct val="0"/>
        </a:spcAft>
        <a:defRPr sz="4400">
          <a:solidFill>
            <a:schemeClr val="tx1"/>
          </a:solidFill>
          <a:latin typeface="VAG Rounded Std Light" pitchFamily="34" charset="0"/>
        </a:defRPr>
      </a:lvl3pPr>
      <a:lvl4pPr algn="ctr" rtl="0" eaLnBrk="0" fontAlgn="base" hangingPunct="0">
        <a:spcBef>
          <a:spcPct val="0"/>
        </a:spcBef>
        <a:spcAft>
          <a:spcPct val="0"/>
        </a:spcAft>
        <a:defRPr sz="4400">
          <a:solidFill>
            <a:schemeClr val="tx1"/>
          </a:solidFill>
          <a:latin typeface="VAG Rounded Std Light" pitchFamily="34" charset="0"/>
        </a:defRPr>
      </a:lvl4pPr>
      <a:lvl5pPr algn="ctr" rtl="0" eaLnBrk="0" fontAlgn="base" hangingPunct="0">
        <a:spcBef>
          <a:spcPct val="0"/>
        </a:spcBef>
        <a:spcAft>
          <a:spcPct val="0"/>
        </a:spcAft>
        <a:defRPr sz="4400">
          <a:solidFill>
            <a:schemeClr val="tx1"/>
          </a:solidFill>
          <a:latin typeface="VAG Rounded Std Light" pitchFamily="34" charset="0"/>
        </a:defRPr>
      </a:lvl5pPr>
      <a:lvl6pPr marL="457200" algn="ctr" rtl="0" fontAlgn="base">
        <a:spcBef>
          <a:spcPct val="0"/>
        </a:spcBef>
        <a:spcAft>
          <a:spcPct val="0"/>
        </a:spcAft>
        <a:defRPr sz="4400">
          <a:solidFill>
            <a:schemeClr val="tx1"/>
          </a:solidFill>
          <a:latin typeface="VAG Rounded Std Light" pitchFamily="34" charset="0"/>
        </a:defRPr>
      </a:lvl6pPr>
      <a:lvl7pPr marL="914400" algn="ctr" rtl="0" fontAlgn="base">
        <a:spcBef>
          <a:spcPct val="0"/>
        </a:spcBef>
        <a:spcAft>
          <a:spcPct val="0"/>
        </a:spcAft>
        <a:defRPr sz="4400">
          <a:solidFill>
            <a:schemeClr val="tx1"/>
          </a:solidFill>
          <a:latin typeface="VAG Rounded Std Light" pitchFamily="34" charset="0"/>
        </a:defRPr>
      </a:lvl7pPr>
      <a:lvl8pPr marL="1371600" algn="ctr" rtl="0" fontAlgn="base">
        <a:spcBef>
          <a:spcPct val="0"/>
        </a:spcBef>
        <a:spcAft>
          <a:spcPct val="0"/>
        </a:spcAft>
        <a:defRPr sz="4400">
          <a:solidFill>
            <a:schemeClr val="tx1"/>
          </a:solidFill>
          <a:latin typeface="VAG Rounded Std Light" pitchFamily="34" charset="0"/>
        </a:defRPr>
      </a:lvl8pPr>
      <a:lvl9pPr marL="1828800" algn="ctr" rtl="0" fontAlgn="base">
        <a:spcBef>
          <a:spcPct val="0"/>
        </a:spcBef>
        <a:spcAft>
          <a:spcPct val="0"/>
        </a:spcAft>
        <a:defRPr sz="4400">
          <a:solidFill>
            <a:schemeClr val="tx1"/>
          </a:solidFill>
          <a:latin typeface="VAG Rounded Std Light"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fontAlgn="base">
        <a:spcBef>
          <a:spcPct val="20000"/>
        </a:spcBef>
        <a:spcAft>
          <a:spcPct val="0"/>
        </a:spcAft>
        <a:buFont typeface="Arial" pitchFamily="34" charset="0"/>
        <a:buChar char="»"/>
        <a:defRPr sz="2000">
          <a:solidFill>
            <a:schemeClr val="tx1"/>
          </a:solidFill>
          <a:latin typeface="+mn-lt"/>
        </a:defRPr>
      </a:lvl6pPr>
      <a:lvl7pPr marL="2971800" indent="-228600" algn="l" rtl="0" fontAlgn="base">
        <a:spcBef>
          <a:spcPct val="20000"/>
        </a:spcBef>
        <a:spcAft>
          <a:spcPct val="0"/>
        </a:spcAft>
        <a:buFont typeface="Arial" pitchFamily="34" charset="0"/>
        <a:buChar char="»"/>
        <a:defRPr sz="2000">
          <a:solidFill>
            <a:schemeClr val="tx1"/>
          </a:solidFill>
          <a:latin typeface="+mn-lt"/>
        </a:defRPr>
      </a:lvl7pPr>
      <a:lvl8pPr marL="3429000" indent="-228600" algn="l" rtl="0" fontAlgn="base">
        <a:spcBef>
          <a:spcPct val="20000"/>
        </a:spcBef>
        <a:spcAft>
          <a:spcPct val="0"/>
        </a:spcAft>
        <a:buFont typeface="Arial" pitchFamily="34" charset="0"/>
        <a:buChar char="»"/>
        <a:defRPr sz="2000">
          <a:solidFill>
            <a:schemeClr val="tx1"/>
          </a:solidFill>
          <a:latin typeface="+mn-lt"/>
        </a:defRPr>
      </a:lvl8pPr>
      <a:lvl9pPr marL="3886200" indent="-228600" algn="l" rtl="0" fontAlgn="base">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hyperlink" Target="https://video.link/w/qvVLb"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jpe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7.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hyperlink" Target="https://www.mind.org.uk/about-us/celebrity-support/our-ambassadors/" TargetMode="Externa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9" descr="PPT Backgrounds new 1-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itle 2"/>
          <p:cNvSpPr>
            <a:spLocks noGrp="1"/>
          </p:cNvSpPr>
          <p:nvPr>
            <p:ph type="ctrTitle"/>
          </p:nvPr>
        </p:nvSpPr>
        <p:spPr bwMode="auto">
          <a:xfrm>
            <a:off x="509588" y="625475"/>
            <a:ext cx="3211512" cy="611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3200" smtClean="0">
                <a:solidFill>
                  <a:schemeClr val="bg1"/>
                </a:solidFill>
                <a:latin typeface="InterstatePlus Bold"/>
                <a:ea typeface="InterstatePlus Bold"/>
                <a:cs typeface="InterstatePlus Bold"/>
              </a:rPr>
              <a:t>Section Title</a:t>
            </a:r>
          </a:p>
        </p:txBody>
      </p:sp>
      <p:sp>
        <p:nvSpPr>
          <p:cNvPr id="29700" name="Title 2"/>
          <p:cNvSpPr txBox="1">
            <a:spLocks/>
          </p:cNvSpPr>
          <p:nvPr/>
        </p:nvSpPr>
        <p:spPr bwMode="auto">
          <a:xfrm>
            <a:off x="496888" y="2241550"/>
            <a:ext cx="81026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800" dirty="0">
                <a:solidFill>
                  <a:schemeClr val="bg1"/>
                </a:solidFill>
                <a:latin typeface="InterstatePlus Bold"/>
                <a:ea typeface="InterstatePlus Bold"/>
                <a:cs typeface="InterstatePlus Bold"/>
              </a:rPr>
              <a:t>As </a:t>
            </a:r>
            <a:r>
              <a:rPr lang="en-US" altLang="en-US" sz="4800" dirty="0" smtClean="0">
                <a:solidFill>
                  <a:schemeClr val="bg1"/>
                </a:solidFill>
                <a:latin typeface="InterstatePlus Bold"/>
                <a:ea typeface="InterstatePlus Bold"/>
                <a:cs typeface="InterstatePlus Bold"/>
              </a:rPr>
              <a:t>you </a:t>
            </a:r>
            <a:r>
              <a:rPr lang="en-US" altLang="en-US" sz="4800" dirty="0">
                <a:solidFill>
                  <a:schemeClr val="bg1"/>
                </a:solidFill>
                <a:latin typeface="InterstatePlus Bold"/>
                <a:ea typeface="InterstatePlus Bold"/>
                <a:cs typeface="InterstatePlus Bold"/>
              </a:rPr>
              <a:t>go through the slides make notes </a:t>
            </a:r>
            <a:r>
              <a:rPr lang="en-US" altLang="en-US" sz="4800" dirty="0" smtClean="0">
                <a:solidFill>
                  <a:schemeClr val="bg1"/>
                </a:solidFill>
                <a:latin typeface="InterstatePlus Bold"/>
                <a:ea typeface="InterstatePlus Bold"/>
                <a:cs typeface="InterstatePlus Bold"/>
              </a:rPr>
              <a:t>in your home learning book.</a:t>
            </a:r>
            <a:endParaRPr lang="en-US" altLang="en-US" sz="4800" dirty="0">
              <a:solidFill>
                <a:schemeClr val="bg1"/>
              </a:solidFill>
              <a:latin typeface="InterstatePlus Bold"/>
              <a:ea typeface="InterstatePlus Bold"/>
              <a:cs typeface="InterstatePlus Bold"/>
            </a:endParaRPr>
          </a:p>
          <a:p>
            <a:pPr eaLnBrk="1" hangingPunct="1"/>
            <a:endParaRPr lang="en-US" altLang="en-US" sz="4800" dirty="0">
              <a:solidFill>
                <a:schemeClr val="bg1"/>
              </a:solidFill>
              <a:latin typeface="InterstatePlus Bold"/>
              <a:ea typeface="InterstatePlus Bold"/>
              <a:cs typeface="InterstatePlus Bold"/>
            </a:endParaRPr>
          </a:p>
          <a:p>
            <a:pPr eaLnBrk="1" hangingPunct="1"/>
            <a:endParaRPr lang="en-US" altLang="en-US" sz="4800" dirty="0">
              <a:solidFill>
                <a:schemeClr val="bg1"/>
              </a:solidFill>
              <a:latin typeface="InterstatePlus Bold"/>
              <a:ea typeface="InterstatePlus Bold"/>
              <a:cs typeface="InterstatePlus Bold"/>
            </a:endParaRPr>
          </a:p>
        </p:txBody>
      </p:sp>
      <p:sp>
        <p:nvSpPr>
          <p:cNvPr id="29701" name="Subtitle 3"/>
          <p:cNvSpPr>
            <a:spLocks noGrp="1"/>
          </p:cNvSpPr>
          <p:nvPr>
            <p:ph type="subTitle" idx="1"/>
          </p:nvPr>
        </p:nvSpPr>
        <p:spPr bwMode="auto">
          <a:xfrm>
            <a:off x="496888" y="3392488"/>
            <a:ext cx="6400800"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lnSpc>
                <a:spcPct val="80000"/>
              </a:lnSpc>
            </a:pPr>
            <a:endParaRPr lang="en-US" altLang="en-US" sz="2400" smtClean="0">
              <a:solidFill>
                <a:schemeClr val="bg1"/>
              </a:solidFill>
              <a:latin typeface="InterstatePlus Light"/>
              <a:ea typeface="InterstatePlus Light"/>
              <a:cs typeface="InterstatePlus Light"/>
            </a:endParaRPr>
          </a:p>
          <a:p>
            <a:pPr algn="l" eaLnBrk="1" hangingPunct="1">
              <a:lnSpc>
                <a:spcPct val="80000"/>
              </a:lnSpc>
            </a:pPr>
            <a:endParaRPr lang="en-US" altLang="en-US" sz="2400" smtClean="0">
              <a:solidFill>
                <a:schemeClr val="bg1"/>
              </a:solidFill>
              <a:latin typeface="InterstatePlus Light"/>
              <a:ea typeface="InterstatePlus Light"/>
              <a:cs typeface="InterstatePlus Light"/>
            </a:endParaRPr>
          </a:p>
          <a:p>
            <a:pPr algn="l" eaLnBrk="1" hangingPunct="1">
              <a:lnSpc>
                <a:spcPct val="80000"/>
              </a:lnSpc>
            </a:pPr>
            <a:endParaRPr lang="en-US" altLang="en-US" sz="2400" smtClean="0">
              <a:solidFill>
                <a:schemeClr val="bg1"/>
              </a:solidFill>
              <a:latin typeface="InterstatePlus Light"/>
              <a:ea typeface="InterstatePlus Light"/>
              <a:cs typeface="InterstatePlus Light"/>
            </a:endParaRPr>
          </a:p>
        </p:txBody>
      </p:sp>
      <p:pic>
        <p:nvPicPr>
          <p:cNvPr id="29702" name="Picture 17" descr="TTC_RGB_POS_Logo_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463" y="292100"/>
            <a:ext cx="2827337"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64288" y="5626100"/>
            <a:ext cx="22352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3100" y="5632450"/>
            <a:ext cx="28575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2"/>
          <p:cNvSpPr txBox="1">
            <a:spLocks/>
          </p:cNvSpPr>
          <p:nvPr/>
        </p:nvSpPr>
        <p:spPr bwMode="auto">
          <a:xfrm>
            <a:off x="609600" y="4270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a:solidFill>
                  <a:schemeClr val="bg1"/>
                </a:solidFill>
                <a:latin typeface="InterstatePlus Bold"/>
              </a:rPr>
              <a:t>Section Title</a:t>
            </a:r>
          </a:p>
        </p:txBody>
      </p:sp>
      <p:pic>
        <p:nvPicPr>
          <p:cNvPr id="48131" name="Picture 11" descr="Bar-01.png"/>
          <p:cNvPicPr>
            <a:picLocks noChangeAspect="1"/>
          </p:cNvPicPr>
          <p:nvPr/>
        </p:nvPicPr>
        <p:blipFill>
          <a:blip r:embed="rId3">
            <a:extLst>
              <a:ext uri="{28A0092B-C50C-407E-A947-70E740481C1C}">
                <a14:useLocalDpi xmlns:a14="http://schemas.microsoft.com/office/drawing/2010/main" val="0"/>
              </a:ext>
            </a:extLst>
          </a:blip>
          <a:srcRect l="24773"/>
          <a:stretch>
            <a:fillRect/>
          </a:stretch>
        </p:blipFill>
        <p:spPr bwMode="auto">
          <a:xfrm>
            <a:off x="0" y="255588"/>
            <a:ext cx="8382000"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itle 2"/>
          <p:cNvSpPr txBox="1">
            <a:spLocks/>
          </p:cNvSpPr>
          <p:nvPr/>
        </p:nvSpPr>
        <p:spPr bwMode="auto">
          <a:xfrm>
            <a:off x="490538" y="427038"/>
            <a:ext cx="7767637"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a:solidFill>
                  <a:schemeClr val="bg1"/>
                </a:solidFill>
                <a:latin typeface="InterstatePlus Bold"/>
              </a:rPr>
              <a:t>Different types of mental health problems </a:t>
            </a:r>
          </a:p>
        </p:txBody>
      </p:sp>
      <p:sp>
        <p:nvSpPr>
          <p:cNvPr id="48133" name="Rectangle 5"/>
          <p:cNvSpPr>
            <a:spLocks noChangeArrowheads="1"/>
          </p:cNvSpPr>
          <p:nvPr/>
        </p:nvSpPr>
        <p:spPr bwMode="auto">
          <a:xfrm>
            <a:off x="609600" y="1714500"/>
            <a:ext cx="6248400" cy="419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Font typeface="Arial" panose="020B0604020202020204" pitchFamily="34" charset="0"/>
              <a:buChar char="•"/>
            </a:pPr>
            <a:r>
              <a:rPr lang="en-GB" altLang="en-US" b="1">
                <a:solidFill>
                  <a:srgbClr val="C60751"/>
                </a:solidFill>
              </a:rPr>
              <a:t>Depression</a:t>
            </a:r>
            <a:r>
              <a:rPr lang="en-GB" altLang="en-US" b="1">
                <a:solidFill>
                  <a:srgbClr val="C00000"/>
                </a:solidFill>
              </a:rPr>
              <a:t> </a:t>
            </a:r>
            <a:r>
              <a:rPr lang="en-GB" altLang="en-US"/>
              <a:t>– lasting low mood, hopelessness, loss of energy</a:t>
            </a:r>
          </a:p>
          <a:p>
            <a:pPr>
              <a:spcBef>
                <a:spcPct val="20000"/>
              </a:spcBef>
              <a:buFont typeface="Arial" panose="020B0604020202020204" pitchFamily="34" charset="0"/>
              <a:buChar char="•"/>
            </a:pPr>
            <a:r>
              <a:rPr lang="en-GB" altLang="en-US" b="1">
                <a:solidFill>
                  <a:srgbClr val="C60751"/>
                </a:solidFill>
              </a:rPr>
              <a:t>Anxiety disorders </a:t>
            </a:r>
            <a:r>
              <a:rPr lang="en-GB" altLang="en-US"/>
              <a:t>– lasting sense of worry, panic, dread which is affecting someone’s ability to live their life as usual</a:t>
            </a:r>
          </a:p>
          <a:p>
            <a:pPr>
              <a:spcBef>
                <a:spcPct val="20000"/>
              </a:spcBef>
              <a:buFont typeface="Arial" panose="020B0604020202020204" pitchFamily="34" charset="0"/>
              <a:buChar char="•"/>
            </a:pPr>
            <a:r>
              <a:rPr lang="en-GB" altLang="en-US" b="1">
                <a:solidFill>
                  <a:srgbClr val="C60751"/>
                </a:solidFill>
              </a:rPr>
              <a:t>Eating disorders </a:t>
            </a:r>
            <a:r>
              <a:rPr lang="en-GB" altLang="en-US"/>
              <a:t>– may have an unrealistic view of their body shape and weight. Not just about dieting – can be related to low self esteem or coping with very difficult emotions or situations.</a:t>
            </a:r>
          </a:p>
          <a:p>
            <a:pPr>
              <a:spcBef>
                <a:spcPct val="20000"/>
              </a:spcBef>
              <a:buFont typeface="Arial" panose="020B0604020202020204" pitchFamily="34" charset="0"/>
              <a:buChar char="•"/>
            </a:pPr>
            <a:r>
              <a:rPr lang="en-GB" altLang="en-US" b="1">
                <a:solidFill>
                  <a:srgbClr val="C60751"/>
                </a:solidFill>
              </a:rPr>
              <a:t>Self harm </a:t>
            </a:r>
            <a:r>
              <a:rPr lang="en-GB" altLang="en-US"/>
              <a:t>– often a way of coping with emotional difficulties.</a:t>
            </a:r>
          </a:p>
          <a:p>
            <a:pPr>
              <a:spcBef>
                <a:spcPct val="20000"/>
              </a:spcBef>
              <a:buFont typeface="Arial" panose="020B0604020202020204" pitchFamily="34" charset="0"/>
              <a:buChar char="•"/>
            </a:pPr>
            <a:r>
              <a:rPr lang="en-GB" altLang="en-US" b="1">
                <a:solidFill>
                  <a:srgbClr val="C60751"/>
                </a:solidFill>
              </a:rPr>
              <a:t>Psychosis</a:t>
            </a:r>
            <a:r>
              <a:rPr lang="en-GB" altLang="en-US"/>
              <a:t> – change of reality.  Sometimes hearing voices and seeing things that others don’t see or hear.   May feel paranoid.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2"/>
          <p:cNvSpPr txBox="1">
            <a:spLocks/>
          </p:cNvSpPr>
          <p:nvPr/>
        </p:nvSpPr>
        <p:spPr bwMode="auto">
          <a:xfrm>
            <a:off x="609600" y="4270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a:solidFill>
                  <a:schemeClr val="bg1"/>
                </a:solidFill>
                <a:latin typeface="InterstatePlus Bold"/>
              </a:rPr>
              <a:t>Section Title</a:t>
            </a:r>
          </a:p>
        </p:txBody>
      </p:sp>
      <p:pic>
        <p:nvPicPr>
          <p:cNvPr id="50179" name="Picture 11" descr="Bar-01.png"/>
          <p:cNvPicPr>
            <a:picLocks noChangeAspect="1"/>
          </p:cNvPicPr>
          <p:nvPr/>
        </p:nvPicPr>
        <p:blipFill>
          <a:blip r:embed="rId3">
            <a:extLst>
              <a:ext uri="{28A0092B-C50C-407E-A947-70E740481C1C}">
                <a14:useLocalDpi xmlns:a14="http://schemas.microsoft.com/office/drawing/2010/main" val="0"/>
              </a:ext>
            </a:extLst>
          </a:blip>
          <a:srcRect l="24773"/>
          <a:stretch>
            <a:fillRect/>
          </a:stretch>
        </p:blipFill>
        <p:spPr bwMode="auto">
          <a:xfrm>
            <a:off x="0" y="255588"/>
            <a:ext cx="85534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itle 2"/>
          <p:cNvSpPr txBox="1">
            <a:spLocks/>
          </p:cNvSpPr>
          <p:nvPr/>
        </p:nvSpPr>
        <p:spPr bwMode="auto">
          <a:xfrm>
            <a:off x="490538" y="608013"/>
            <a:ext cx="8653462"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chemeClr val="bg1"/>
                </a:solidFill>
                <a:latin typeface="InterstatePlus Bold"/>
              </a:rPr>
              <a:t>Why do people develop mental health problems? </a:t>
            </a:r>
          </a:p>
        </p:txBody>
      </p:sp>
      <p:sp>
        <p:nvSpPr>
          <p:cNvPr id="50181" name="Content Placeholder 2"/>
          <p:cNvSpPr>
            <a:spLocks noGrp="1"/>
          </p:cNvSpPr>
          <p:nvPr/>
        </p:nvSpPr>
        <p:spPr bwMode="auto">
          <a:xfrm>
            <a:off x="457200" y="15144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Font typeface="Arial" panose="020B0604020202020204" pitchFamily="34" charset="0"/>
              <a:buChar char="•"/>
            </a:pPr>
            <a:r>
              <a:rPr lang="en-GB" altLang="en-US" sz="2800" dirty="0"/>
              <a:t>Some people feel it is a chemical imbalance in the brain</a:t>
            </a:r>
          </a:p>
          <a:p>
            <a:pPr>
              <a:spcBef>
                <a:spcPct val="20000"/>
              </a:spcBef>
              <a:buFont typeface="Arial" panose="020B0604020202020204" pitchFamily="34" charset="0"/>
              <a:buChar char="•"/>
            </a:pPr>
            <a:r>
              <a:rPr lang="en-GB" altLang="en-US" sz="2800" dirty="0"/>
              <a:t>Some feel it is all about trauma (everyone has a personal story of trauma, abuse, grief, bullying, separation loss, </a:t>
            </a:r>
            <a:r>
              <a:rPr lang="en-GB" altLang="en-US" sz="2800" dirty="0" err="1"/>
              <a:t>etc</a:t>
            </a:r>
            <a:r>
              <a:rPr lang="en-GB" altLang="en-US" sz="2800" dirty="0"/>
              <a:t>)</a:t>
            </a:r>
          </a:p>
          <a:p>
            <a:pPr>
              <a:spcBef>
                <a:spcPct val="20000"/>
              </a:spcBef>
              <a:buFont typeface="Arial" panose="020B0604020202020204" pitchFamily="34" charset="0"/>
              <a:buChar char="•"/>
            </a:pPr>
            <a:r>
              <a:rPr lang="en-GB" altLang="en-US" sz="2800" dirty="0"/>
              <a:t>Some feel it is about lack of money or privilege</a:t>
            </a:r>
          </a:p>
          <a:p>
            <a:pPr>
              <a:spcBef>
                <a:spcPct val="20000"/>
              </a:spcBef>
              <a:buFont typeface="Arial" panose="020B0604020202020204" pitchFamily="34" charset="0"/>
              <a:buChar char="•"/>
            </a:pPr>
            <a:r>
              <a:rPr lang="en-GB" altLang="en-US" sz="2800" dirty="0"/>
              <a:t>There are a lot of views but it is important that someone’s personal view is listened to and respected</a:t>
            </a:r>
          </a:p>
          <a:p>
            <a:pPr>
              <a:spcBef>
                <a:spcPct val="20000"/>
              </a:spcBef>
              <a:buFont typeface="Arial" panose="020B0604020202020204" pitchFamily="34" charset="0"/>
              <a:buChar char="•"/>
            </a:pPr>
            <a:r>
              <a:rPr lang="en-GB" altLang="en-US" sz="2800" dirty="0"/>
              <a:t>There is no one answer</a:t>
            </a:r>
          </a:p>
          <a:p>
            <a:pPr>
              <a:spcBef>
                <a:spcPct val="20000"/>
              </a:spcBef>
              <a:buFont typeface="Arial" panose="020B0604020202020204" pitchFamily="34" charset="0"/>
              <a:buNone/>
            </a:pPr>
            <a:endParaRPr lang="en-GB" alt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6" descr="Bar-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549" y="415925"/>
            <a:ext cx="7983955"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itle 2"/>
          <p:cNvSpPr txBox="1">
            <a:spLocks/>
          </p:cNvSpPr>
          <p:nvPr/>
        </p:nvSpPr>
        <p:spPr bwMode="auto">
          <a:xfrm>
            <a:off x="209550" y="625475"/>
            <a:ext cx="743108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dirty="0">
                <a:solidFill>
                  <a:schemeClr val="bg1"/>
                </a:solidFill>
                <a:latin typeface="InterstatePlus Bold"/>
                <a:ea typeface="InterstatePlus Bold"/>
                <a:cs typeface="InterstatePlus Bold"/>
              </a:rPr>
              <a:t>The Stand Up </a:t>
            </a:r>
            <a:r>
              <a:rPr lang="en-US" altLang="en-US" sz="3200" dirty="0" smtClean="0">
                <a:solidFill>
                  <a:schemeClr val="bg1"/>
                </a:solidFill>
                <a:latin typeface="InterstatePlus Bold"/>
                <a:ea typeface="InterstatePlus Bold"/>
                <a:cs typeface="InterstatePlus Bold"/>
              </a:rPr>
              <a:t>Kid (Click the picture)</a:t>
            </a:r>
            <a:endParaRPr lang="en-US" altLang="en-US" sz="3200" dirty="0">
              <a:solidFill>
                <a:schemeClr val="bg1"/>
              </a:solidFill>
              <a:latin typeface="InterstatePlus Bold"/>
              <a:ea typeface="InterstatePlus Bold"/>
              <a:cs typeface="InterstatePlus Bold"/>
            </a:endParaRPr>
          </a:p>
        </p:txBody>
      </p:sp>
      <p:sp>
        <p:nvSpPr>
          <p:cNvPr id="52228" name="Rectangle 8"/>
          <p:cNvSpPr>
            <a:spLocks noChangeArrowheads="1"/>
          </p:cNvSpPr>
          <p:nvPr/>
        </p:nvSpPr>
        <p:spPr bwMode="auto">
          <a:xfrm>
            <a:off x="4686300" y="4029075"/>
            <a:ext cx="2954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pic>
        <p:nvPicPr>
          <p:cNvPr id="52229" name="Picture 12" descr="M:\Marketing\3 - Time to Change Data to Transfer to WAN\Time to Change\C&amp;YP\Campaign\Creative\Film\TV Stills\Stand-up Kid stills 12.06.12\Timetochangestill1.t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36620" t="2702"/>
          <a:stretch>
            <a:fillRect/>
          </a:stretch>
        </p:blipFill>
        <p:spPr bwMode="auto">
          <a:xfrm>
            <a:off x="2286000" y="2016125"/>
            <a:ext cx="4362450"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564418" y="5874027"/>
            <a:ext cx="2198038" cy="369332"/>
          </a:xfrm>
          <a:prstGeom prst="rect">
            <a:avLst/>
          </a:prstGeom>
        </p:spPr>
        <p:txBody>
          <a:bodyPr wrap="none">
            <a:spAutoFit/>
          </a:bodyPr>
          <a:lstStyle/>
          <a:p>
            <a:r>
              <a:rPr lang="en-GB" dirty="0" smtClean="0">
                <a:hlinkClick r:id="rId4"/>
              </a:rPr>
              <a:t>Click Here for video</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p:txBody>
          <a:bodyPr/>
          <a:lstStyle/>
          <a:p>
            <a:pPr eaLnBrk="1" hangingPunct="1"/>
            <a:r>
              <a:rPr lang="en-GB" altLang="en-US" sz="2400" smtClean="0">
                <a:solidFill>
                  <a:schemeClr val="accent2"/>
                </a:solidFill>
              </a:rPr>
              <a:t>Can you match the celebrity to their mental health problem?</a:t>
            </a:r>
            <a:r>
              <a:rPr lang="en-GB" altLang="en-US" smtClean="0">
                <a:solidFill>
                  <a:schemeClr val="accent2"/>
                </a:solidFill>
              </a:rPr>
              <a:t> </a:t>
            </a:r>
          </a:p>
        </p:txBody>
      </p:sp>
      <p:grpSp>
        <p:nvGrpSpPr>
          <p:cNvPr id="55299" name="Group 3"/>
          <p:cNvGrpSpPr>
            <a:grpSpLocks/>
          </p:cNvGrpSpPr>
          <p:nvPr/>
        </p:nvGrpSpPr>
        <p:grpSpPr bwMode="auto">
          <a:xfrm>
            <a:off x="0" y="765175"/>
            <a:ext cx="1908175" cy="1455738"/>
            <a:chOff x="0" y="482"/>
            <a:chExt cx="1202" cy="917"/>
          </a:xfrm>
        </p:grpSpPr>
        <p:pic>
          <p:nvPicPr>
            <p:cNvPr id="55334" name="Picture 4" descr="carrey depr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 y="482"/>
              <a:ext cx="998" cy="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03" name="Text Box 5"/>
            <p:cNvSpPr txBox="1">
              <a:spLocks noChangeArrowheads="1"/>
            </p:cNvSpPr>
            <p:nvPr/>
          </p:nvSpPr>
          <p:spPr bwMode="auto">
            <a:xfrm>
              <a:off x="0" y="1207"/>
              <a:ext cx="120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AG Rounded Std Light" pitchFamily="34" charset="0"/>
                </a:defRPr>
              </a:lvl1pPr>
              <a:lvl2pPr marL="742950" indent="-285750" eaLnBrk="0" hangingPunct="0">
                <a:defRPr>
                  <a:solidFill>
                    <a:schemeClr val="tx1"/>
                  </a:solidFill>
                  <a:latin typeface="VAG Rounded Std Light" pitchFamily="34" charset="0"/>
                </a:defRPr>
              </a:lvl2pPr>
              <a:lvl3pPr marL="1143000" indent="-228600" eaLnBrk="0" hangingPunct="0">
                <a:defRPr>
                  <a:solidFill>
                    <a:schemeClr val="tx1"/>
                  </a:solidFill>
                  <a:latin typeface="VAG Rounded Std Light" pitchFamily="34" charset="0"/>
                </a:defRPr>
              </a:lvl3pPr>
              <a:lvl4pPr marL="1600200" indent="-228600" eaLnBrk="0" hangingPunct="0">
                <a:defRPr>
                  <a:solidFill>
                    <a:schemeClr val="tx1"/>
                  </a:solidFill>
                  <a:latin typeface="VAG Rounded Std Light" pitchFamily="34" charset="0"/>
                </a:defRPr>
              </a:lvl4pPr>
              <a:lvl5pPr marL="2057400" indent="-228600" eaLnBrk="0" hangingPunct="0">
                <a:defRPr>
                  <a:solidFill>
                    <a:schemeClr val="tx1"/>
                  </a:solidFill>
                  <a:latin typeface="VAG Rounded Std Light" pitchFamily="34" charset="0"/>
                </a:defRPr>
              </a:lvl5pPr>
              <a:lvl6pPr marL="2514600" indent="-228600" eaLnBrk="0" fontAlgn="base" hangingPunct="0">
                <a:spcBef>
                  <a:spcPct val="0"/>
                </a:spcBef>
                <a:spcAft>
                  <a:spcPct val="0"/>
                </a:spcAft>
                <a:defRPr>
                  <a:solidFill>
                    <a:schemeClr val="tx1"/>
                  </a:solidFill>
                  <a:latin typeface="VAG Rounded Std Light" pitchFamily="34" charset="0"/>
                </a:defRPr>
              </a:lvl6pPr>
              <a:lvl7pPr marL="2971800" indent="-228600" eaLnBrk="0" fontAlgn="base" hangingPunct="0">
                <a:spcBef>
                  <a:spcPct val="0"/>
                </a:spcBef>
                <a:spcAft>
                  <a:spcPct val="0"/>
                </a:spcAft>
                <a:defRPr>
                  <a:solidFill>
                    <a:schemeClr val="tx1"/>
                  </a:solidFill>
                  <a:latin typeface="VAG Rounded Std Light" pitchFamily="34" charset="0"/>
                </a:defRPr>
              </a:lvl7pPr>
              <a:lvl8pPr marL="3429000" indent="-228600" eaLnBrk="0" fontAlgn="base" hangingPunct="0">
                <a:spcBef>
                  <a:spcPct val="0"/>
                </a:spcBef>
                <a:spcAft>
                  <a:spcPct val="0"/>
                </a:spcAft>
                <a:defRPr>
                  <a:solidFill>
                    <a:schemeClr val="tx1"/>
                  </a:solidFill>
                  <a:latin typeface="VAG Rounded Std Light" pitchFamily="34" charset="0"/>
                </a:defRPr>
              </a:lvl8pPr>
              <a:lvl9pPr marL="3886200" indent="-228600" eaLnBrk="0" fontAlgn="base" hangingPunct="0">
                <a:spcBef>
                  <a:spcPct val="0"/>
                </a:spcBef>
                <a:spcAft>
                  <a:spcPct val="0"/>
                </a:spcAft>
                <a:defRPr>
                  <a:solidFill>
                    <a:schemeClr val="tx1"/>
                  </a:solidFill>
                  <a:latin typeface="VAG Rounded Std Light" pitchFamily="34" charset="0"/>
                </a:defRPr>
              </a:lvl9pPr>
            </a:lstStyle>
            <a:p>
              <a:pPr algn="ctr" defTabSz="914400" eaLnBrk="1" hangingPunct="1">
                <a:spcBef>
                  <a:spcPct val="50000"/>
                </a:spcBef>
                <a:defRPr/>
              </a:pPr>
              <a:r>
                <a:rPr lang="en-GB" altLang="en-US" sz="1400" b="1" smtClean="0">
                  <a:solidFill>
                    <a:srgbClr val="91AFDB"/>
                  </a:solidFill>
                  <a:cs typeface="+mn-cs"/>
                </a:rPr>
                <a:t>Jim Carrey - Actor</a:t>
              </a:r>
            </a:p>
          </p:txBody>
        </p:sp>
      </p:grpSp>
      <p:grpSp>
        <p:nvGrpSpPr>
          <p:cNvPr id="55301" name="Group 9"/>
          <p:cNvGrpSpPr>
            <a:grpSpLocks/>
          </p:cNvGrpSpPr>
          <p:nvPr/>
        </p:nvGrpSpPr>
        <p:grpSpPr bwMode="auto">
          <a:xfrm>
            <a:off x="0" y="4581525"/>
            <a:ext cx="2339975" cy="1498600"/>
            <a:chOff x="0" y="2886"/>
            <a:chExt cx="1474" cy="944"/>
          </a:xfrm>
        </p:grpSpPr>
        <p:pic>
          <p:nvPicPr>
            <p:cNvPr id="55330" name="Picture 10" descr="zeta"/>
            <p:cNvPicPr>
              <a:picLocks noChangeAspect="1" noChangeArrowheads="1"/>
            </p:cNvPicPr>
            <p:nvPr/>
          </p:nvPicPr>
          <p:blipFill>
            <a:blip r:embed="rId3">
              <a:extLst>
                <a:ext uri="{28A0092B-C50C-407E-A947-70E740481C1C}">
                  <a14:useLocalDpi xmlns:a14="http://schemas.microsoft.com/office/drawing/2010/main" val="0"/>
                </a:ext>
              </a:extLst>
            </a:blip>
            <a:srcRect r="18170"/>
            <a:stretch>
              <a:fillRect/>
            </a:stretch>
          </p:blipFill>
          <p:spPr bwMode="auto">
            <a:xfrm>
              <a:off x="249" y="2886"/>
              <a:ext cx="1021"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9" name="Text Box 11"/>
            <p:cNvSpPr txBox="1">
              <a:spLocks noChangeArrowheads="1"/>
            </p:cNvSpPr>
            <p:nvPr/>
          </p:nvSpPr>
          <p:spPr bwMode="auto">
            <a:xfrm>
              <a:off x="0" y="3657"/>
              <a:ext cx="147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AG Rounded Std Light" pitchFamily="34" charset="0"/>
                </a:defRPr>
              </a:lvl1pPr>
              <a:lvl2pPr marL="742950" indent="-285750" eaLnBrk="0" hangingPunct="0">
                <a:defRPr>
                  <a:solidFill>
                    <a:schemeClr val="tx1"/>
                  </a:solidFill>
                  <a:latin typeface="VAG Rounded Std Light" pitchFamily="34" charset="0"/>
                </a:defRPr>
              </a:lvl2pPr>
              <a:lvl3pPr marL="1143000" indent="-228600" eaLnBrk="0" hangingPunct="0">
                <a:defRPr>
                  <a:solidFill>
                    <a:schemeClr val="tx1"/>
                  </a:solidFill>
                  <a:latin typeface="VAG Rounded Std Light" pitchFamily="34" charset="0"/>
                </a:defRPr>
              </a:lvl3pPr>
              <a:lvl4pPr marL="1600200" indent="-228600" eaLnBrk="0" hangingPunct="0">
                <a:defRPr>
                  <a:solidFill>
                    <a:schemeClr val="tx1"/>
                  </a:solidFill>
                  <a:latin typeface="VAG Rounded Std Light" pitchFamily="34" charset="0"/>
                </a:defRPr>
              </a:lvl4pPr>
              <a:lvl5pPr marL="2057400" indent="-228600" eaLnBrk="0" hangingPunct="0">
                <a:defRPr>
                  <a:solidFill>
                    <a:schemeClr val="tx1"/>
                  </a:solidFill>
                  <a:latin typeface="VAG Rounded Std Light" pitchFamily="34" charset="0"/>
                </a:defRPr>
              </a:lvl5pPr>
              <a:lvl6pPr marL="2514600" indent="-228600" eaLnBrk="0" fontAlgn="base" hangingPunct="0">
                <a:spcBef>
                  <a:spcPct val="0"/>
                </a:spcBef>
                <a:spcAft>
                  <a:spcPct val="0"/>
                </a:spcAft>
                <a:defRPr>
                  <a:solidFill>
                    <a:schemeClr val="tx1"/>
                  </a:solidFill>
                  <a:latin typeface="VAG Rounded Std Light" pitchFamily="34" charset="0"/>
                </a:defRPr>
              </a:lvl6pPr>
              <a:lvl7pPr marL="2971800" indent="-228600" eaLnBrk="0" fontAlgn="base" hangingPunct="0">
                <a:spcBef>
                  <a:spcPct val="0"/>
                </a:spcBef>
                <a:spcAft>
                  <a:spcPct val="0"/>
                </a:spcAft>
                <a:defRPr>
                  <a:solidFill>
                    <a:schemeClr val="tx1"/>
                  </a:solidFill>
                  <a:latin typeface="VAG Rounded Std Light" pitchFamily="34" charset="0"/>
                </a:defRPr>
              </a:lvl7pPr>
              <a:lvl8pPr marL="3429000" indent="-228600" eaLnBrk="0" fontAlgn="base" hangingPunct="0">
                <a:spcBef>
                  <a:spcPct val="0"/>
                </a:spcBef>
                <a:spcAft>
                  <a:spcPct val="0"/>
                </a:spcAft>
                <a:defRPr>
                  <a:solidFill>
                    <a:schemeClr val="tx1"/>
                  </a:solidFill>
                  <a:latin typeface="VAG Rounded Std Light" pitchFamily="34" charset="0"/>
                </a:defRPr>
              </a:lvl8pPr>
              <a:lvl9pPr marL="3886200" indent="-228600" eaLnBrk="0" fontAlgn="base" hangingPunct="0">
                <a:spcBef>
                  <a:spcPct val="0"/>
                </a:spcBef>
                <a:spcAft>
                  <a:spcPct val="0"/>
                </a:spcAft>
                <a:defRPr>
                  <a:solidFill>
                    <a:schemeClr val="tx1"/>
                  </a:solidFill>
                  <a:latin typeface="VAG Rounded Std Light" pitchFamily="34" charset="0"/>
                </a:defRPr>
              </a:lvl9pPr>
            </a:lstStyle>
            <a:p>
              <a:pPr algn="ctr" defTabSz="914400" eaLnBrk="1" hangingPunct="1">
                <a:spcBef>
                  <a:spcPct val="50000"/>
                </a:spcBef>
                <a:defRPr/>
              </a:pPr>
              <a:r>
                <a:rPr lang="en-GB" altLang="en-US" sz="1200" b="1" smtClean="0">
                  <a:solidFill>
                    <a:srgbClr val="91AFDB"/>
                  </a:solidFill>
                  <a:cs typeface="+mn-cs"/>
                </a:rPr>
                <a:t>Catherine Zeta Jones  - Actor</a:t>
              </a:r>
            </a:p>
          </p:txBody>
        </p:sp>
      </p:grpSp>
      <p:grpSp>
        <p:nvGrpSpPr>
          <p:cNvPr id="55302" name="Group 12"/>
          <p:cNvGrpSpPr>
            <a:grpSpLocks/>
          </p:cNvGrpSpPr>
          <p:nvPr/>
        </p:nvGrpSpPr>
        <p:grpSpPr bwMode="auto">
          <a:xfrm>
            <a:off x="2124075" y="3213100"/>
            <a:ext cx="1727200" cy="2390775"/>
            <a:chOff x="1338" y="1842"/>
            <a:chExt cx="1088" cy="1506"/>
          </a:xfrm>
        </p:grpSpPr>
        <p:pic>
          <p:nvPicPr>
            <p:cNvPr id="55328" name="Picture 13" descr="marcus t depression"/>
            <p:cNvPicPr>
              <a:picLocks noChangeAspect="1" noChangeArrowheads="1"/>
            </p:cNvPicPr>
            <p:nvPr/>
          </p:nvPicPr>
          <p:blipFill>
            <a:blip r:embed="rId4">
              <a:extLst>
                <a:ext uri="{28A0092B-C50C-407E-A947-70E740481C1C}">
                  <a14:useLocalDpi xmlns:a14="http://schemas.microsoft.com/office/drawing/2010/main" val="0"/>
                </a:ext>
              </a:extLst>
            </a:blip>
            <a:srcRect l="31496" r="31496"/>
            <a:stretch>
              <a:fillRect/>
            </a:stretch>
          </p:blipFill>
          <p:spPr bwMode="auto">
            <a:xfrm>
              <a:off x="1474" y="1842"/>
              <a:ext cx="756" cy="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7" name="Text Box 14"/>
            <p:cNvSpPr txBox="1">
              <a:spLocks noChangeArrowheads="1"/>
            </p:cNvSpPr>
            <p:nvPr/>
          </p:nvSpPr>
          <p:spPr bwMode="auto">
            <a:xfrm>
              <a:off x="1338" y="3022"/>
              <a:ext cx="1088"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AG Rounded Std Light" pitchFamily="34" charset="0"/>
                </a:defRPr>
              </a:lvl1pPr>
              <a:lvl2pPr marL="742950" indent="-285750" eaLnBrk="0" hangingPunct="0">
                <a:defRPr>
                  <a:solidFill>
                    <a:schemeClr val="tx1"/>
                  </a:solidFill>
                  <a:latin typeface="VAG Rounded Std Light" pitchFamily="34" charset="0"/>
                </a:defRPr>
              </a:lvl2pPr>
              <a:lvl3pPr marL="1143000" indent="-228600" eaLnBrk="0" hangingPunct="0">
                <a:defRPr>
                  <a:solidFill>
                    <a:schemeClr val="tx1"/>
                  </a:solidFill>
                  <a:latin typeface="VAG Rounded Std Light" pitchFamily="34" charset="0"/>
                </a:defRPr>
              </a:lvl3pPr>
              <a:lvl4pPr marL="1600200" indent="-228600" eaLnBrk="0" hangingPunct="0">
                <a:defRPr>
                  <a:solidFill>
                    <a:schemeClr val="tx1"/>
                  </a:solidFill>
                  <a:latin typeface="VAG Rounded Std Light" pitchFamily="34" charset="0"/>
                </a:defRPr>
              </a:lvl4pPr>
              <a:lvl5pPr marL="2057400" indent="-228600" eaLnBrk="0" hangingPunct="0">
                <a:defRPr>
                  <a:solidFill>
                    <a:schemeClr val="tx1"/>
                  </a:solidFill>
                  <a:latin typeface="VAG Rounded Std Light" pitchFamily="34" charset="0"/>
                </a:defRPr>
              </a:lvl5pPr>
              <a:lvl6pPr marL="2514600" indent="-228600" eaLnBrk="0" fontAlgn="base" hangingPunct="0">
                <a:spcBef>
                  <a:spcPct val="0"/>
                </a:spcBef>
                <a:spcAft>
                  <a:spcPct val="0"/>
                </a:spcAft>
                <a:defRPr>
                  <a:solidFill>
                    <a:schemeClr val="tx1"/>
                  </a:solidFill>
                  <a:latin typeface="VAG Rounded Std Light" pitchFamily="34" charset="0"/>
                </a:defRPr>
              </a:lvl6pPr>
              <a:lvl7pPr marL="2971800" indent="-228600" eaLnBrk="0" fontAlgn="base" hangingPunct="0">
                <a:spcBef>
                  <a:spcPct val="0"/>
                </a:spcBef>
                <a:spcAft>
                  <a:spcPct val="0"/>
                </a:spcAft>
                <a:defRPr>
                  <a:solidFill>
                    <a:schemeClr val="tx1"/>
                  </a:solidFill>
                  <a:latin typeface="VAG Rounded Std Light" pitchFamily="34" charset="0"/>
                </a:defRPr>
              </a:lvl7pPr>
              <a:lvl8pPr marL="3429000" indent="-228600" eaLnBrk="0" fontAlgn="base" hangingPunct="0">
                <a:spcBef>
                  <a:spcPct val="0"/>
                </a:spcBef>
                <a:spcAft>
                  <a:spcPct val="0"/>
                </a:spcAft>
                <a:defRPr>
                  <a:solidFill>
                    <a:schemeClr val="tx1"/>
                  </a:solidFill>
                  <a:latin typeface="VAG Rounded Std Light" pitchFamily="34" charset="0"/>
                </a:defRPr>
              </a:lvl8pPr>
              <a:lvl9pPr marL="3886200" indent="-228600" eaLnBrk="0" fontAlgn="base" hangingPunct="0">
                <a:spcBef>
                  <a:spcPct val="0"/>
                </a:spcBef>
                <a:spcAft>
                  <a:spcPct val="0"/>
                </a:spcAft>
                <a:defRPr>
                  <a:solidFill>
                    <a:schemeClr val="tx1"/>
                  </a:solidFill>
                  <a:latin typeface="VAG Rounded Std Light" pitchFamily="34" charset="0"/>
                </a:defRPr>
              </a:lvl9pPr>
            </a:lstStyle>
            <a:p>
              <a:pPr algn="ctr" defTabSz="914400" eaLnBrk="1" hangingPunct="1">
                <a:spcBef>
                  <a:spcPct val="50000"/>
                </a:spcBef>
                <a:defRPr/>
              </a:pPr>
              <a:r>
                <a:rPr lang="en-GB" altLang="en-US" sz="1400" b="1" smtClean="0">
                  <a:solidFill>
                    <a:srgbClr val="91AFDB"/>
                  </a:solidFill>
                  <a:cs typeface="+mn-cs"/>
                </a:rPr>
                <a:t>Marcus Trescothick - Cricketer</a:t>
              </a:r>
            </a:p>
          </p:txBody>
        </p:sp>
      </p:grpSp>
      <p:grpSp>
        <p:nvGrpSpPr>
          <p:cNvPr id="55303" name="Group 15"/>
          <p:cNvGrpSpPr>
            <a:grpSpLocks/>
          </p:cNvGrpSpPr>
          <p:nvPr/>
        </p:nvGrpSpPr>
        <p:grpSpPr bwMode="auto">
          <a:xfrm>
            <a:off x="1763713" y="836613"/>
            <a:ext cx="1800225" cy="2176462"/>
            <a:chOff x="1111" y="527"/>
            <a:chExt cx="1134" cy="1371"/>
          </a:xfrm>
        </p:grpSpPr>
        <p:pic>
          <p:nvPicPr>
            <p:cNvPr id="55326" name="Picture 16" descr="FrankBruno_0_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2" y="527"/>
              <a:ext cx="756"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5" name="Text Box 17"/>
            <p:cNvSpPr txBox="1">
              <a:spLocks noChangeArrowheads="1"/>
            </p:cNvSpPr>
            <p:nvPr/>
          </p:nvSpPr>
          <p:spPr bwMode="auto">
            <a:xfrm>
              <a:off x="1111" y="1706"/>
              <a:ext cx="113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AG Rounded Std Light" pitchFamily="34" charset="0"/>
                </a:defRPr>
              </a:lvl1pPr>
              <a:lvl2pPr marL="742950" indent="-285750" eaLnBrk="0" hangingPunct="0">
                <a:defRPr>
                  <a:solidFill>
                    <a:schemeClr val="tx1"/>
                  </a:solidFill>
                  <a:latin typeface="VAG Rounded Std Light" pitchFamily="34" charset="0"/>
                </a:defRPr>
              </a:lvl2pPr>
              <a:lvl3pPr marL="1143000" indent="-228600" eaLnBrk="0" hangingPunct="0">
                <a:defRPr>
                  <a:solidFill>
                    <a:schemeClr val="tx1"/>
                  </a:solidFill>
                  <a:latin typeface="VAG Rounded Std Light" pitchFamily="34" charset="0"/>
                </a:defRPr>
              </a:lvl3pPr>
              <a:lvl4pPr marL="1600200" indent="-228600" eaLnBrk="0" hangingPunct="0">
                <a:defRPr>
                  <a:solidFill>
                    <a:schemeClr val="tx1"/>
                  </a:solidFill>
                  <a:latin typeface="VAG Rounded Std Light" pitchFamily="34" charset="0"/>
                </a:defRPr>
              </a:lvl4pPr>
              <a:lvl5pPr marL="2057400" indent="-228600" eaLnBrk="0" hangingPunct="0">
                <a:defRPr>
                  <a:solidFill>
                    <a:schemeClr val="tx1"/>
                  </a:solidFill>
                  <a:latin typeface="VAG Rounded Std Light" pitchFamily="34" charset="0"/>
                </a:defRPr>
              </a:lvl5pPr>
              <a:lvl6pPr marL="2514600" indent="-228600" eaLnBrk="0" fontAlgn="base" hangingPunct="0">
                <a:spcBef>
                  <a:spcPct val="0"/>
                </a:spcBef>
                <a:spcAft>
                  <a:spcPct val="0"/>
                </a:spcAft>
                <a:defRPr>
                  <a:solidFill>
                    <a:schemeClr val="tx1"/>
                  </a:solidFill>
                  <a:latin typeface="VAG Rounded Std Light" pitchFamily="34" charset="0"/>
                </a:defRPr>
              </a:lvl6pPr>
              <a:lvl7pPr marL="2971800" indent="-228600" eaLnBrk="0" fontAlgn="base" hangingPunct="0">
                <a:spcBef>
                  <a:spcPct val="0"/>
                </a:spcBef>
                <a:spcAft>
                  <a:spcPct val="0"/>
                </a:spcAft>
                <a:defRPr>
                  <a:solidFill>
                    <a:schemeClr val="tx1"/>
                  </a:solidFill>
                  <a:latin typeface="VAG Rounded Std Light" pitchFamily="34" charset="0"/>
                </a:defRPr>
              </a:lvl7pPr>
              <a:lvl8pPr marL="3429000" indent="-228600" eaLnBrk="0" fontAlgn="base" hangingPunct="0">
                <a:spcBef>
                  <a:spcPct val="0"/>
                </a:spcBef>
                <a:spcAft>
                  <a:spcPct val="0"/>
                </a:spcAft>
                <a:defRPr>
                  <a:solidFill>
                    <a:schemeClr val="tx1"/>
                  </a:solidFill>
                  <a:latin typeface="VAG Rounded Std Light" pitchFamily="34" charset="0"/>
                </a:defRPr>
              </a:lvl8pPr>
              <a:lvl9pPr marL="3886200" indent="-228600" eaLnBrk="0" fontAlgn="base" hangingPunct="0">
                <a:spcBef>
                  <a:spcPct val="0"/>
                </a:spcBef>
                <a:spcAft>
                  <a:spcPct val="0"/>
                </a:spcAft>
                <a:defRPr>
                  <a:solidFill>
                    <a:schemeClr val="tx1"/>
                  </a:solidFill>
                  <a:latin typeface="VAG Rounded Std Light" pitchFamily="34" charset="0"/>
                </a:defRPr>
              </a:lvl9pPr>
            </a:lstStyle>
            <a:p>
              <a:pPr algn="ctr" defTabSz="914400" eaLnBrk="1" hangingPunct="1">
                <a:spcBef>
                  <a:spcPct val="50000"/>
                </a:spcBef>
                <a:defRPr/>
              </a:pPr>
              <a:r>
                <a:rPr lang="en-GB" altLang="en-US" sz="1400" b="1" dirty="0" smtClean="0">
                  <a:solidFill>
                    <a:srgbClr val="91AFDB"/>
                  </a:solidFill>
                  <a:cs typeface="+mn-cs"/>
                </a:rPr>
                <a:t>Frank Bruno - Boxer</a:t>
              </a:r>
            </a:p>
          </p:txBody>
        </p:sp>
      </p:grpSp>
      <p:grpSp>
        <p:nvGrpSpPr>
          <p:cNvPr id="55304" name="Group 18"/>
          <p:cNvGrpSpPr>
            <a:grpSpLocks/>
          </p:cNvGrpSpPr>
          <p:nvPr/>
        </p:nvGrpSpPr>
        <p:grpSpPr bwMode="auto">
          <a:xfrm>
            <a:off x="5148263" y="765175"/>
            <a:ext cx="1908175" cy="2317750"/>
            <a:chOff x="3243" y="482"/>
            <a:chExt cx="1202" cy="1460"/>
          </a:xfrm>
        </p:grpSpPr>
        <p:pic>
          <p:nvPicPr>
            <p:cNvPr id="55324" name="Picture 19" descr="gok wan ocd"/>
            <p:cNvPicPr>
              <a:picLocks noChangeAspect="1" noChangeArrowheads="1"/>
            </p:cNvPicPr>
            <p:nvPr/>
          </p:nvPicPr>
          <p:blipFill>
            <a:blip r:embed="rId6">
              <a:extLst>
                <a:ext uri="{28A0092B-C50C-407E-A947-70E740481C1C}">
                  <a14:useLocalDpi xmlns:a14="http://schemas.microsoft.com/office/drawing/2010/main" val="0"/>
                </a:ext>
              </a:extLst>
            </a:blip>
            <a:srcRect r="30980"/>
            <a:stretch>
              <a:fillRect/>
            </a:stretch>
          </p:blipFill>
          <p:spPr bwMode="auto">
            <a:xfrm>
              <a:off x="3424" y="482"/>
              <a:ext cx="854" cy="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3" name="Text Box 20"/>
            <p:cNvSpPr txBox="1">
              <a:spLocks noChangeArrowheads="1"/>
            </p:cNvSpPr>
            <p:nvPr/>
          </p:nvSpPr>
          <p:spPr bwMode="auto">
            <a:xfrm>
              <a:off x="3243" y="1616"/>
              <a:ext cx="120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AG Rounded Std Light" pitchFamily="34" charset="0"/>
                </a:defRPr>
              </a:lvl1pPr>
              <a:lvl2pPr marL="742950" indent="-285750" eaLnBrk="0" hangingPunct="0">
                <a:defRPr>
                  <a:solidFill>
                    <a:schemeClr val="tx1"/>
                  </a:solidFill>
                  <a:latin typeface="VAG Rounded Std Light" pitchFamily="34" charset="0"/>
                </a:defRPr>
              </a:lvl2pPr>
              <a:lvl3pPr marL="1143000" indent="-228600" eaLnBrk="0" hangingPunct="0">
                <a:defRPr>
                  <a:solidFill>
                    <a:schemeClr val="tx1"/>
                  </a:solidFill>
                  <a:latin typeface="VAG Rounded Std Light" pitchFamily="34" charset="0"/>
                </a:defRPr>
              </a:lvl3pPr>
              <a:lvl4pPr marL="1600200" indent="-228600" eaLnBrk="0" hangingPunct="0">
                <a:defRPr>
                  <a:solidFill>
                    <a:schemeClr val="tx1"/>
                  </a:solidFill>
                  <a:latin typeface="VAG Rounded Std Light" pitchFamily="34" charset="0"/>
                </a:defRPr>
              </a:lvl4pPr>
              <a:lvl5pPr marL="2057400" indent="-228600" eaLnBrk="0" hangingPunct="0">
                <a:defRPr>
                  <a:solidFill>
                    <a:schemeClr val="tx1"/>
                  </a:solidFill>
                  <a:latin typeface="VAG Rounded Std Light" pitchFamily="34" charset="0"/>
                </a:defRPr>
              </a:lvl5pPr>
              <a:lvl6pPr marL="2514600" indent="-228600" eaLnBrk="0" fontAlgn="base" hangingPunct="0">
                <a:spcBef>
                  <a:spcPct val="0"/>
                </a:spcBef>
                <a:spcAft>
                  <a:spcPct val="0"/>
                </a:spcAft>
                <a:defRPr>
                  <a:solidFill>
                    <a:schemeClr val="tx1"/>
                  </a:solidFill>
                  <a:latin typeface="VAG Rounded Std Light" pitchFamily="34" charset="0"/>
                </a:defRPr>
              </a:lvl6pPr>
              <a:lvl7pPr marL="2971800" indent="-228600" eaLnBrk="0" fontAlgn="base" hangingPunct="0">
                <a:spcBef>
                  <a:spcPct val="0"/>
                </a:spcBef>
                <a:spcAft>
                  <a:spcPct val="0"/>
                </a:spcAft>
                <a:defRPr>
                  <a:solidFill>
                    <a:schemeClr val="tx1"/>
                  </a:solidFill>
                  <a:latin typeface="VAG Rounded Std Light" pitchFamily="34" charset="0"/>
                </a:defRPr>
              </a:lvl7pPr>
              <a:lvl8pPr marL="3429000" indent="-228600" eaLnBrk="0" fontAlgn="base" hangingPunct="0">
                <a:spcBef>
                  <a:spcPct val="0"/>
                </a:spcBef>
                <a:spcAft>
                  <a:spcPct val="0"/>
                </a:spcAft>
                <a:defRPr>
                  <a:solidFill>
                    <a:schemeClr val="tx1"/>
                  </a:solidFill>
                  <a:latin typeface="VAG Rounded Std Light" pitchFamily="34" charset="0"/>
                </a:defRPr>
              </a:lvl8pPr>
              <a:lvl9pPr marL="3886200" indent="-228600" eaLnBrk="0" fontAlgn="base" hangingPunct="0">
                <a:spcBef>
                  <a:spcPct val="0"/>
                </a:spcBef>
                <a:spcAft>
                  <a:spcPct val="0"/>
                </a:spcAft>
                <a:defRPr>
                  <a:solidFill>
                    <a:schemeClr val="tx1"/>
                  </a:solidFill>
                  <a:latin typeface="VAG Rounded Std Light" pitchFamily="34" charset="0"/>
                </a:defRPr>
              </a:lvl9pPr>
            </a:lstStyle>
            <a:p>
              <a:pPr algn="ctr" defTabSz="914400" eaLnBrk="1" hangingPunct="1">
                <a:spcBef>
                  <a:spcPct val="50000"/>
                </a:spcBef>
                <a:defRPr/>
              </a:pPr>
              <a:r>
                <a:rPr lang="en-GB" altLang="en-US" sz="1400" b="1" smtClean="0">
                  <a:solidFill>
                    <a:srgbClr val="91AFDB"/>
                  </a:solidFill>
                  <a:cs typeface="+mn-cs"/>
                </a:rPr>
                <a:t>GoK Wan – Fashion Designer</a:t>
              </a:r>
            </a:p>
          </p:txBody>
        </p:sp>
      </p:grpSp>
      <p:grpSp>
        <p:nvGrpSpPr>
          <p:cNvPr id="55305" name="Group 21"/>
          <p:cNvGrpSpPr>
            <a:grpSpLocks/>
          </p:cNvGrpSpPr>
          <p:nvPr/>
        </p:nvGrpSpPr>
        <p:grpSpPr bwMode="auto">
          <a:xfrm>
            <a:off x="6084888" y="3068638"/>
            <a:ext cx="1825625" cy="1454150"/>
            <a:chOff x="4610" y="2069"/>
            <a:chExt cx="1150" cy="916"/>
          </a:xfrm>
        </p:grpSpPr>
        <p:pic>
          <p:nvPicPr>
            <p:cNvPr id="55322" name="Picture 22" descr="katona bipolar"/>
            <p:cNvPicPr>
              <a:picLocks noChangeAspect="1" noChangeArrowheads="1"/>
            </p:cNvPicPr>
            <p:nvPr/>
          </p:nvPicPr>
          <p:blipFill>
            <a:blip r:embed="rId7">
              <a:extLst>
                <a:ext uri="{28A0092B-C50C-407E-A947-70E740481C1C}">
                  <a14:useLocalDpi xmlns:a14="http://schemas.microsoft.com/office/drawing/2010/main" val="0"/>
                </a:ext>
              </a:extLst>
            </a:blip>
            <a:srcRect l="10739" r="10739"/>
            <a:stretch>
              <a:fillRect/>
            </a:stretch>
          </p:blipFill>
          <p:spPr bwMode="auto">
            <a:xfrm>
              <a:off x="4770" y="2069"/>
              <a:ext cx="83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1" name="Rectangle 23"/>
            <p:cNvSpPr>
              <a:spLocks noChangeArrowheads="1"/>
            </p:cNvSpPr>
            <p:nvPr/>
          </p:nvSpPr>
          <p:spPr bwMode="auto">
            <a:xfrm>
              <a:off x="4610" y="2659"/>
              <a:ext cx="115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VAG Rounded Std Light" pitchFamily="34" charset="0"/>
                </a:defRPr>
              </a:lvl1pPr>
              <a:lvl2pPr marL="742950" indent="-285750" eaLnBrk="0" hangingPunct="0">
                <a:defRPr>
                  <a:solidFill>
                    <a:schemeClr val="tx1"/>
                  </a:solidFill>
                  <a:latin typeface="VAG Rounded Std Light" pitchFamily="34" charset="0"/>
                </a:defRPr>
              </a:lvl2pPr>
              <a:lvl3pPr marL="1143000" indent="-228600" eaLnBrk="0" hangingPunct="0">
                <a:defRPr>
                  <a:solidFill>
                    <a:schemeClr val="tx1"/>
                  </a:solidFill>
                  <a:latin typeface="VAG Rounded Std Light" pitchFamily="34" charset="0"/>
                </a:defRPr>
              </a:lvl3pPr>
              <a:lvl4pPr marL="1600200" indent="-228600" eaLnBrk="0" hangingPunct="0">
                <a:defRPr>
                  <a:solidFill>
                    <a:schemeClr val="tx1"/>
                  </a:solidFill>
                  <a:latin typeface="VAG Rounded Std Light" pitchFamily="34" charset="0"/>
                </a:defRPr>
              </a:lvl4pPr>
              <a:lvl5pPr marL="2057400" indent="-228600" eaLnBrk="0" hangingPunct="0">
                <a:defRPr>
                  <a:solidFill>
                    <a:schemeClr val="tx1"/>
                  </a:solidFill>
                  <a:latin typeface="VAG Rounded Std Light" pitchFamily="34" charset="0"/>
                </a:defRPr>
              </a:lvl5pPr>
              <a:lvl6pPr marL="2514600" indent="-228600" eaLnBrk="0" fontAlgn="base" hangingPunct="0">
                <a:spcBef>
                  <a:spcPct val="0"/>
                </a:spcBef>
                <a:spcAft>
                  <a:spcPct val="0"/>
                </a:spcAft>
                <a:defRPr>
                  <a:solidFill>
                    <a:schemeClr val="tx1"/>
                  </a:solidFill>
                  <a:latin typeface="VAG Rounded Std Light" pitchFamily="34" charset="0"/>
                </a:defRPr>
              </a:lvl6pPr>
              <a:lvl7pPr marL="2971800" indent="-228600" eaLnBrk="0" fontAlgn="base" hangingPunct="0">
                <a:spcBef>
                  <a:spcPct val="0"/>
                </a:spcBef>
                <a:spcAft>
                  <a:spcPct val="0"/>
                </a:spcAft>
                <a:defRPr>
                  <a:solidFill>
                    <a:schemeClr val="tx1"/>
                  </a:solidFill>
                  <a:latin typeface="VAG Rounded Std Light" pitchFamily="34" charset="0"/>
                </a:defRPr>
              </a:lvl7pPr>
              <a:lvl8pPr marL="3429000" indent="-228600" eaLnBrk="0" fontAlgn="base" hangingPunct="0">
                <a:spcBef>
                  <a:spcPct val="0"/>
                </a:spcBef>
                <a:spcAft>
                  <a:spcPct val="0"/>
                </a:spcAft>
                <a:defRPr>
                  <a:solidFill>
                    <a:schemeClr val="tx1"/>
                  </a:solidFill>
                  <a:latin typeface="VAG Rounded Std Light" pitchFamily="34" charset="0"/>
                </a:defRPr>
              </a:lvl8pPr>
              <a:lvl9pPr marL="3886200" indent="-228600" eaLnBrk="0" fontAlgn="base" hangingPunct="0">
                <a:spcBef>
                  <a:spcPct val="0"/>
                </a:spcBef>
                <a:spcAft>
                  <a:spcPct val="0"/>
                </a:spcAft>
                <a:defRPr>
                  <a:solidFill>
                    <a:schemeClr val="tx1"/>
                  </a:solidFill>
                  <a:latin typeface="VAG Rounded Std Light" pitchFamily="34" charset="0"/>
                </a:defRPr>
              </a:lvl9pPr>
            </a:lstStyle>
            <a:p>
              <a:pPr algn="ctr" defTabSz="914400" eaLnBrk="1" hangingPunct="1">
                <a:defRPr/>
              </a:pPr>
              <a:r>
                <a:rPr lang="en-GB" altLang="en-US" sz="1400" b="1" smtClean="0">
                  <a:solidFill>
                    <a:srgbClr val="91AFDB"/>
                  </a:solidFill>
                  <a:cs typeface="+mn-cs"/>
                </a:rPr>
                <a:t>Kerry Katona – </a:t>
              </a:r>
            </a:p>
            <a:p>
              <a:pPr algn="ctr" defTabSz="914400" eaLnBrk="1" hangingPunct="1">
                <a:defRPr/>
              </a:pPr>
              <a:r>
                <a:rPr lang="en-GB" altLang="en-US" sz="1400" b="1" smtClean="0">
                  <a:solidFill>
                    <a:srgbClr val="91AFDB"/>
                  </a:solidFill>
                  <a:cs typeface="+mn-cs"/>
                </a:rPr>
                <a:t>Reality TV contestant</a:t>
              </a:r>
              <a:endParaRPr lang="en-US" altLang="en-US" smtClean="0">
                <a:solidFill>
                  <a:srgbClr val="91AFDB"/>
                </a:solidFill>
                <a:cs typeface="+mn-cs"/>
              </a:endParaRPr>
            </a:p>
          </p:txBody>
        </p:sp>
      </p:grpSp>
      <p:grpSp>
        <p:nvGrpSpPr>
          <p:cNvPr id="55306" name="Group 24"/>
          <p:cNvGrpSpPr>
            <a:grpSpLocks/>
          </p:cNvGrpSpPr>
          <p:nvPr/>
        </p:nvGrpSpPr>
        <p:grpSpPr bwMode="auto">
          <a:xfrm>
            <a:off x="3563938" y="4508500"/>
            <a:ext cx="1873250" cy="1527175"/>
            <a:chOff x="2381" y="2699"/>
            <a:chExt cx="1180" cy="962"/>
          </a:xfrm>
        </p:grpSpPr>
        <p:pic>
          <p:nvPicPr>
            <p:cNvPr id="55320" name="Picture 25" descr="susan boyle"/>
            <p:cNvPicPr>
              <a:picLocks noChangeAspect="1" noChangeArrowheads="1"/>
            </p:cNvPicPr>
            <p:nvPr/>
          </p:nvPicPr>
          <p:blipFill>
            <a:blip r:embed="rId8">
              <a:extLst>
                <a:ext uri="{28A0092B-C50C-407E-A947-70E740481C1C}">
                  <a14:useLocalDpi xmlns:a14="http://schemas.microsoft.com/office/drawing/2010/main" val="0"/>
                </a:ext>
              </a:extLst>
            </a:blip>
            <a:srcRect l="38310"/>
            <a:stretch>
              <a:fillRect/>
            </a:stretch>
          </p:blipFill>
          <p:spPr bwMode="auto">
            <a:xfrm>
              <a:off x="2552" y="2699"/>
              <a:ext cx="778"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9" name="Rectangle 26"/>
            <p:cNvSpPr>
              <a:spLocks noChangeArrowheads="1"/>
            </p:cNvSpPr>
            <p:nvPr/>
          </p:nvSpPr>
          <p:spPr bwMode="auto">
            <a:xfrm>
              <a:off x="2381" y="3430"/>
              <a:ext cx="11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VAG Rounded Std Light" pitchFamily="34" charset="0"/>
                </a:defRPr>
              </a:lvl1pPr>
              <a:lvl2pPr marL="742950" indent="-285750" eaLnBrk="0" hangingPunct="0">
                <a:defRPr>
                  <a:solidFill>
                    <a:schemeClr val="tx1"/>
                  </a:solidFill>
                  <a:latin typeface="VAG Rounded Std Light" pitchFamily="34" charset="0"/>
                </a:defRPr>
              </a:lvl2pPr>
              <a:lvl3pPr marL="1143000" indent="-228600" eaLnBrk="0" hangingPunct="0">
                <a:defRPr>
                  <a:solidFill>
                    <a:schemeClr val="tx1"/>
                  </a:solidFill>
                  <a:latin typeface="VAG Rounded Std Light" pitchFamily="34" charset="0"/>
                </a:defRPr>
              </a:lvl3pPr>
              <a:lvl4pPr marL="1600200" indent="-228600" eaLnBrk="0" hangingPunct="0">
                <a:defRPr>
                  <a:solidFill>
                    <a:schemeClr val="tx1"/>
                  </a:solidFill>
                  <a:latin typeface="VAG Rounded Std Light" pitchFamily="34" charset="0"/>
                </a:defRPr>
              </a:lvl4pPr>
              <a:lvl5pPr marL="2057400" indent="-228600" eaLnBrk="0" hangingPunct="0">
                <a:defRPr>
                  <a:solidFill>
                    <a:schemeClr val="tx1"/>
                  </a:solidFill>
                  <a:latin typeface="VAG Rounded Std Light" pitchFamily="34" charset="0"/>
                </a:defRPr>
              </a:lvl5pPr>
              <a:lvl6pPr marL="2514600" indent="-228600" eaLnBrk="0" fontAlgn="base" hangingPunct="0">
                <a:spcBef>
                  <a:spcPct val="0"/>
                </a:spcBef>
                <a:spcAft>
                  <a:spcPct val="0"/>
                </a:spcAft>
                <a:defRPr>
                  <a:solidFill>
                    <a:schemeClr val="tx1"/>
                  </a:solidFill>
                  <a:latin typeface="VAG Rounded Std Light" pitchFamily="34" charset="0"/>
                </a:defRPr>
              </a:lvl6pPr>
              <a:lvl7pPr marL="2971800" indent="-228600" eaLnBrk="0" fontAlgn="base" hangingPunct="0">
                <a:spcBef>
                  <a:spcPct val="0"/>
                </a:spcBef>
                <a:spcAft>
                  <a:spcPct val="0"/>
                </a:spcAft>
                <a:defRPr>
                  <a:solidFill>
                    <a:schemeClr val="tx1"/>
                  </a:solidFill>
                  <a:latin typeface="VAG Rounded Std Light" pitchFamily="34" charset="0"/>
                </a:defRPr>
              </a:lvl7pPr>
              <a:lvl8pPr marL="3429000" indent="-228600" eaLnBrk="0" fontAlgn="base" hangingPunct="0">
                <a:spcBef>
                  <a:spcPct val="0"/>
                </a:spcBef>
                <a:spcAft>
                  <a:spcPct val="0"/>
                </a:spcAft>
                <a:defRPr>
                  <a:solidFill>
                    <a:schemeClr val="tx1"/>
                  </a:solidFill>
                  <a:latin typeface="VAG Rounded Std Light" pitchFamily="34" charset="0"/>
                </a:defRPr>
              </a:lvl8pPr>
              <a:lvl9pPr marL="3886200" indent="-228600" eaLnBrk="0" fontAlgn="base" hangingPunct="0">
                <a:spcBef>
                  <a:spcPct val="0"/>
                </a:spcBef>
                <a:spcAft>
                  <a:spcPct val="0"/>
                </a:spcAft>
                <a:defRPr>
                  <a:solidFill>
                    <a:schemeClr val="tx1"/>
                  </a:solidFill>
                  <a:latin typeface="VAG Rounded Std Light" pitchFamily="34" charset="0"/>
                </a:defRPr>
              </a:lvl9pPr>
            </a:lstStyle>
            <a:p>
              <a:pPr defTabSz="914400" eaLnBrk="1" hangingPunct="1">
                <a:defRPr/>
              </a:pPr>
              <a:r>
                <a:rPr lang="en-GB" altLang="en-US" sz="1400" b="1" smtClean="0">
                  <a:solidFill>
                    <a:srgbClr val="91AFDB"/>
                  </a:solidFill>
                  <a:cs typeface="+mn-cs"/>
                </a:rPr>
                <a:t>Susan Boyle – Singer</a:t>
              </a:r>
              <a:r>
                <a:rPr lang="en-US" altLang="en-US" smtClean="0">
                  <a:solidFill>
                    <a:srgbClr val="91AFDB"/>
                  </a:solidFill>
                  <a:cs typeface="+mn-cs"/>
                </a:rPr>
                <a:t> </a:t>
              </a:r>
            </a:p>
          </p:txBody>
        </p:sp>
      </p:grpSp>
      <p:grpSp>
        <p:nvGrpSpPr>
          <p:cNvPr id="55307" name="Group 27"/>
          <p:cNvGrpSpPr>
            <a:grpSpLocks/>
          </p:cNvGrpSpPr>
          <p:nvPr/>
        </p:nvGrpSpPr>
        <p:grpSpPr bwMode="auto">
          <a:xfrm>
            <a:off x="7308850" y="836613"/>
            <a:ext cx="1609725" cy="2163762"/>
            <a:chOff x="4604" y="527"/>
            <a:chExt cx="1014" cy="1363"/>
          </a:xfrm>
        </p:grpSpPr>
        <p:pic>
          <p:nvPicPr>
            <p:cNvPr id="55318" name="Picture 28" descr="stephen fry"/>
            <p:cNvPicPr>
              <a:picLocks noChangeAspect="1" noChangeArrowheads="1"/>
            </p:cNvPicPr>
            <p:nvPr/>
          </p:nvPicPr>
          <p:blipFill>
            <a:blip r:embed="rId9">
              <a:extLst>
                <a:ext uri="{28A0092B-C50C-407E-A947-70E740481C1C}">
                  <a14:useLocalDpi xmlns:a14="http://schemas.microsoft.com/office/drawing/2010/main" val="0"/>
                </a:ext>
              </a:extLst>
            </a:blip>
            <a:srcRect l="1672" t="1340" r="1672" b="1340"/>
            <a:stretch>
              <a:fillRect/>
            </a:stretch>
          </p:blipFill>
          <p:spPr bwMode="auto">
            <a:xfrm>
              <a:off x="4714" y="527"/>
              <a:ext cx="795" cy="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7" name="Rectangle 29"/>
            <p:cNvSpPr>
              <a:spLocks noChangeArrowheads="1"/>
            </p:cNvSpPr>
            <p:nvPr/>
          </p:nvSpPr>
          <p:spPr bwMode="auto">
            <a:xfrm>
              <a:off x="4604" y="1525"/>
              <a:ext cx="101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VAG Rounded Std Light" pitchFamily="34" charset="0"/>
                </a:defRPr>
              </a:lvl1pPr>
              <a:lvl2pPr marL="742950" indent="-285750" eaLnBrk="0" hangingPunct="0">
                <a:defRPr>
                  <a:solidFill>
                    <a:schemeClr val="tx1"/>
                  </a:solidFill>
                  <a:latin typeface="VAG Rounded Std Light" pitchFamily="34" charset="0"/>
                </a:defRPr>
              </a:lvl2pPr>
              <a:lvl3pPr marL="1143000" indent="-228600" eaLnBrk="0" hangingPunct="0">
                <a:defRPr>
                  <a:solidFill>
                    <a:schemeClr val="tx1"/>
                  </a:solidFill>
                  <a:latin typeface="VAG Rounded Std Light" pitchFamily="34" charset="0"/>
                </a:defRPr>
              </a:lvl3pPr>
              <a:lvl4pPr marL="1600200" indent="-228600" eaLnBrk="0" hangingPunct="0">
                <a:defRPr>
                  <a:solidFill>
                    <a:schemeClr val="tx1"/>
                  </a:solidFill>
                  <a:latin typeface="VAG Rounded Std Light" pitchFamily="34" charset="0"/>
                </a:defRPr>
              </a:lvl4pPr>
              <a:lvl5pPr marL="2057400" indent="-228600" eaLnBrk="0" hangingPunct="0">
                <a:defRPr>
                  <a:solidFill>
                    <a:schemeClr val="tx1"/>
                  </a:solidFill>
                  <a:latin typeface="VAG Rounded Std Light" pitchFamily="34" charset="0"/>
                </a:defRPr>
              </a:lvl5pPr>
              <a:lvl6pPr marL="2514600" indent="-228600" eaLnBrk="0" fontAlgn="base" hangingPunct="0">
                <a:spcBef>
                  <a:spcPct val="0"/>
                </a:spcBef>
                <a:spcAft>
                  <a:spcPct val="0"/>
                </a:spcAft>
                <a:defRPr>
                  <a:solidFill>
                    <a:schemeClr val="tx1"/>
                  </a:solidFill>
                  <a:latin typeface="VAG Rounded Std Light" pitchFamily="34" charset="0"/>
                </a:defRPr>
              </a:lvl6pPr>
              <a:lvl7pPr marL="2971800" indent="-228600" eaLnBrk="0" fontAlgn="base" hangingPunct="0">
                <a:spcBef>
                  <a:spcPct val="0"/>
                </a:spcBef>
                <a:spcAft>
                  <a:spcPct val="0"/>
                </a:spcAft>
                <a:defRPr>
                  <a:solidFill>
                    <a:schemeClr val="tx1"/>
                  </a:solidFill>
                  <a:latin typeface="VAG Rounded Std Light" pitchFamily="34" charset="0"/>
                </a:defRPr>
              </a:lvl7pPr>
              <a:lvl8pPr marL="3429000" indent="-228600" eaLnBrk="0" fontAlgn="base" hangingPunct="0">
                <a:spcBef>
                  <a:spcPct val="0"/>
                </a:spcBef>
                <a:spcAft>
                  <a:spcPct val="0"/>
                </a:spcAft>
                <a:defRPr>
                  <a:solidFill>
                    <a:schemeClr val="tx1"/>
                  </a:solidFill>
                  <a:latin typeface="VAG Rounded Std Light" pitchFamily="34" charset="0"/>
                </a:defRPr>
              </a:lvl8pPr>
              <a:lvl9pPr marL="3886200" indent="-228600" eaLnBrk="0" fontAlgn="base" hangingPunct="0">
                <a:spcBef>
                  <a:spcPct val="0"/>
                </a:spcBef>
                <a:spcAft>
                  <a:spcPct val="0"/>
                </a:spcAft>
                <a:defRPr>
                  <a:solidFill>
                    <a:schemeClr val="tx1"/>
                  </a:solidFill>
                  <a:latin typeface="VAG Rounded Std Light" pitchFamily="34" charset="0"/>
                </a:defRPr>
              </a:lvl9pPr>
            </a:lstStyle>
            <a:p>
              <a:pPr algn="ctr" defTabSz="914400" eaLnBrk="1" hangingPunct="1">
                <a:defRPr/>
              </a:pPr>
              <a:r>
                <a:rPr lang="en-GB" altLang="en-US" sz="1400" b="1" smtClean="0">
                  <a:solidFill>
                    <a:srgbClr val="91AFDB"/>
                  </a:solidFill>
                  <a:cs typeface="+mn-cs"/>
                </a:rPr>
                <a:t>Stephen Fry – </a:t>
              </a:r>
            </a:p>
            <a:p>
              <a:pPr algn="ctr" defTabSz="914400" eaLnBrk="1" hangingPunct="1">
                <a:defRPr/>
              </a:pPr>
              <a:r>
                <a:rPr lang="en-GB" altLang="en-US" sz="1400" b="1" smtClean="0">
                  <a:solidFill>
                    <a:srgbClr val="91AFDB"/>
                  </a:solidFill>
                  <a:cs typeface="+mn-cs"/>
                </a:rPr>
                <a:t>Writer/ presenter</a:t>
              </a:r>
              <a:r>
                <a:rPr lang="en-US" altLang="en-US" smtClean="0">
                  <a:solidFill>
                    <a:srgbClr val="91AFDB"/>
                  </a:solidFill>
                  <a:cs typeface="+mn-cs"/>
                </a:rPr>
                <a:t> </a:t>
              </a:r>
            </a:p>
          </p:txBody>
        </p:sp>
      </p:grpSp>
      <p:grpSp>
        <p:nvGrpSpPr>
          <p:cNvPr id="55308" name="Group 30"/>
          <p:cNvGrpSpPr>
            <a:grpSpLocks/>
          </p:cNvGrpSpPr>
          <p:nvPr/>
        </p:nvGrpSpPr>
        <p:grpSpPr bwMode="auto">
          <a:xfrm>
            <a:off x="3779838" y="765175"/>
            <a:ext cx="1228725" cy="2235200"/>
            <a:chOff x="2381" y="482"/>
            <a:chExt cx="774" cy="1408"/>
          </a:xfrm>
        </p:grpSpPr>
        <p:pic>
          <p:nvPicPr>
            <p:cNvPr id="55316" name="Picture 31" descr="gail port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26" y="482"/>
              <a:ext cx="684" cy="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5" name="Rectangle 32"/>
            <p:cNvSpPr>
              <a:spLocks noChangeArrowheads="1"/>
            </p:cNvSpPr>
            <p:nvPr/>
          </p:nvSpPr>
          <p:spPr bwMode="auto">
            <a:xfrm>
              <a:off x="2381" y="1525"/>
              <a:ext cx="77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VAG Rounded Std Light" pitchFamily="34" charset="0"/>
                </a:defRPr>
              </a:lvl1pPr>
              <a:lvl2pPr marL="742950" indent="-285750" eaLnBrk="0" hangingPunct="0">
                <a:defRPr>
                  <a:solidFill>
                    <a:schemeClr val="tx1"/>
                  </a:solidFill>
                  <a:latin typeface="VAG Rounded Std Light" pitchFamily="34" charset="0"/>
                </a:defRPr>
              </a:lvl2pPr>
              <a:lvl3pPr marL="1143000" indent="-228600" eaLnBrk="0" hangingPunct="0">
                <a:defRPr>
                  <a:solidFill>
                    <a:schemeClr val="tx1"/>
                  </a:solidFill>
                  <a:latin typeface="VAG Rounded Std Light" pitchFamily="34" charset="0"/>
                </a:defRPr>
              </a:lvl3pPr>
              <a:lvl4pPr marL="1600200" indent="-228600" eaLnBrk="0" hangingPunct="0">
                <a:defRPr>
                  <a:solidFill>
                    <a:schemeClr val="tx1"/>
                  </a:solidFill>
                  <a:latin typeface="VAG Rounded Std Light" pitchFamily="34" charset="0"/>
                </a:defRPr>
              </a:lvl4pPr>
              <a:lvl5pPr marL="2057400" indent="-228600" eaLnBrk="0" hangingPunct="0">
                <a:defRPr>
                  <a:solidFill>
                    <a:schemeClr val="tx1"/>
                  </a:solidFill>
                  <a:latin typeface="VAG Rounded Std Light" pitchFamily="34" charset="0"/>
                </a:defRPr>
              </a:lvl5pPr>
              <a:lvl6pPr marL="2514600" indent="-228600" eaLnBrk="0" fontAlgn="base" hangingPunct="0">
                <a:spcBef>
                  <a:spcPct val="0"/>
                </a:spcBef>
                <a:spcAft>
                  <a:spcPct val="0"/>
                </a:spcAft>
                <a:defRPr>
                  <a:solidFill>
                    <a:schemeClr val="tx1"/>
                  </a:solidFill>
                  <a:latin typeface="VAG Rounded Std Light" pitchFamily="34" charset="0"/>
                </a:defRPr>
              </a:lvl6pPr>
              <a:lvl7pPr marL="2971800" indent="-228600" eaLnBrk="0" fontAlgn="base" hangingPunct="0">
                <a:spcBef>
                  <a:spcPct val="0"/>
                </a:spcBef>
                <a:spcAft>
                  <a:spcPct val="0"/>
                </a:spcAft>
                <a:defRPr>
                  <a:solidFill>
                    <a:schemeClr val="tx1"/>
                  </a:solidFill>
                  <a:latin typeface="VAG Rounded Std Light" pitchFamily="34" charset="0"/>
                </a:defRPr>
              </a:lvl7pPr>
              <a:lvl8pPr marL="3429000" indent="-228600" eaLnBrk="0" fontAlgn="base" hangingPunct="0">
                <a:spcBef>
                  <a:spcPct val="0"/>
                </a:spcBef>
                <a:spcAft>
                  <a:spcPct val="0"/>
                </a:spcAft>
                <a:defRPr>
                  <a:solidFill>
                    <a:schemeClr val="tx1"/>
                  </a:solidFill>
                  <a:latin typeface="VAG Rounded Std Light" pitchFamily="34" charset="0"/>
                </a:defRPr>
              </a:lvl8pPr>
              <a:lvl9pPr marL="3886200" indent="-228600" eaLnBrk="0" fontAlgn="base" hangingPunct="0">
                <a:spcBef>
                  <a:spcPct val="0"/>
                </a:spcBef>
                <a:spcAft>
                  <a:spcPct val="0"/>
                </a:spcAft>
                <a:defRPr>
                  <a:solidFill>
                    <a:schemeClr val="tx1"/>
                  </a:solidFill>
                  <a:latin typeface="VAG Rounded Std Light" pitchFamily="34" charset="0"/>
                </a:defRPr>
              </a:lvl9pPr>
            </a:lstStyle>
            <a:p>
              <a:pPr defTabSz="914400" eaLnBrk="1" hangingPunct="1">
                <a:defRPr/>
              </a:pPr>
              <a:r>
                <a:rPr lang="en-GB" altLang="en-US" sz="1400" b="1" smtClean="0">
                  <a:solidFill>
                    <a:srgbClr val="91AFDB"/>
                  </a:solidFill>
                  <a:cs typeface="+mn-cs"/>
                </a:rPr>
                <a:t>Gail Porter – </a:t>
              </a:r>
            </a:p>
            <a:p>
              <a:pPr defTabSz="914400" eaLnBrk="1" hangingPunct="1">
                <a:defRPr/>
              </a:pPr>
              <a:r>
                <a:rPr lang="en-GB" altLang="en-US" sz="1400" b="1" smtClean="0">
                  <a:solidFill>
                    <a:srgbClr val="91AFDB"/>
                  </a:solidFill>
                  <a:cs typeface="+mn-cs"/>
                </a:rPr>
                <a:t>TV presenter</a:t>
              </a:r>
              <a:r>
                <a:rPr lang="en-US" altLang="en-US" smtClean="0">
                  <a:solidFill>
                    <a:srgbClr val="91AFDB"/>
                  </a:solidFill>
                  <a:cs typeface="+mn-cs"/>
                </a:rPr>
                <a:t> </a:t>
              </a:r>
            </a:p>
          </p:txBody>
        </p:sp>
      </p:grpSp>
      <p:grpSp>
        <p:nvGrpSpPr>
          <p:cNvPr id="55309" name="Group 33"/>
          <p:cNvGrpSpPr>
            <a:grpSpLocks/>
          </p:cNvGrpSpPr>
          <p:nvPr/>
        </p:nvGrpSpPr>
        <p:grpSpPr bwMode="auto">
          <a:xfrm>
            <a:off x="5508625" y="4652963"/>
            <a:ext cx="2046288" cy="1374775"/>
            <a:chOff x="3379" y="2704"/>
            <a:chExt cx="1289" cy="866"/>
          </a:xfrm>
        </p:grpSpPr>
        <p:pic>
          <p:nvPicPr>
            <p:cNvPr id="55314" name="Picture 34" descr="spear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78" y="2704"/>
              <a:ext cx="890" cy="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3" name="Rectangle 35"/>
            <p:cNvSpPr>
              <a:spLocks noChangeArrowheads="1"/>
            </p:cNvSpPr>
            <p:nvPr/>
          </p:nvSpPr>
          <p:spPr bwMode="auto">
            <a:xfrm>
              <a:off x="3379" y="3339"/>
              <a:ext cx="128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VAG Rounded Std Light" pitchFamily="34" charset="0"/>
                </a:defRPr>
              </a:lvl1pPr>
              <a:lvl2pPr marL="742950" indent="-285750" eaLnBrk="0" hangingPunct="0">
                <a:defRPr>
                  <a:solidFill>
                    <a:schemeClr val="tx1"/>
                  </a:solidFill>
                  <a:latin typeface="VAG Rounded Std Light" pitchFamily="34" charset="0"/>
                </a:defRPr>
              </a:lvl2pPr>
              <a:lvl3pPr marL="1143000" indent="-228600" eaLnBrk="0" hangingPunct="0">
                <a:defRPr>
                  <a:solidFill>
                    <a:schemeClr val="tx1"/>
                  </a:solidFill>
                  <a:latin typeface="VAG Rounded Std Light" pitchFamily="34" charset="0"/>
                </a:defRPr>
              </a:lvl3pPr>
              <a:lvl4pPr marL="1600200" indent="-228600" eaLnBrk="0" hangingPunct="0">
                <a:defRPr>
                  <a:solidFill>
                    <a:schemeClr val="tx1"/>
                  </a:solidFill>
                  <a:latin typeface="VAG Rounded Std Light" pitchFamily="34" charset="0"/>
                </a:defRPr>
              </a:lvl4pPr>
              <a:lvl5pPr marL="2057400" indent="-228600" eaLnBrk="0" hangingPunct="0">
                <a:defRPr>
                  <a:solidFill>
                    <a:schemeClr val="tx1"/>
                  </a:solidFill>
                  <a:latin typeface="VAG Rounded Std Light" pitchFamily="34" charset="0"/>
                </a:defRPr>
              </a:lvl5pPr>
              <a:lvl6pPr marL="2514600" indent="-228600" eaLnBrk="0" fontAlgn="base" hangingPunct="0">
                <a:spcBef>
                  <a:spcPct val="0"/>
                </a:spcBef>
                <a:spcAft>
                  <a:spcPct val="0"/>
                </a:spcAft>
                <a:defRPr>
                  <a:solidFill>
                    <a:schemeClr val="tx1"/>
                  </a:solidFill>
                  <a:latin typeface="VAG Rounded Std Light" pitchFamily="34" charset="0"/>
                </a:defRPr>
              </a:lvl6pPr>
              <a:lvl7pPr marL="2971800" indent="-228600" eaLnBrk="0" fontAlgn="base" hangingPunct="0">
                <a:spcBef>
                  <a:spcPct val="0"/>
                </a:spcBef>
                <a:spcAft>
                  <a:spcPct val="0"/>
                </a:spcAft>
                <a:defRPr>
                  <a:solidFill>
                    <a:schemeClr val="tx1"/>
                  </a:solidFill>
                  <a:latin typeface="VAG Rounded Std Light" pitchFamily="34" charset="0"/>
                </a:defRPr>
              </a:lvl7pPr>
              <a:lvl8pPr marL="3429000" indent="-228600" eaLnBrk="0" fontAlgn="base" hangingPunct="0">
                <a:spcBef>
                  <a:spcPct val="0"/>
                </a:spcBef>
                <a:spcAft>
                  <a:spcPct val="0"/>
                </a:spcAft>
                <a:defRPr>
                  <a:solidFill>
                    <a:schemeClr val="tx1"/>
                  </a:solidFill>
                  <a:latin typeface="VAG Rounded Std Light" pitchFamily="34" charset="0"/>
                </a:defRPr>
              </a:lvl8pPr>
              <a:lvl9pPr marL="3886200" indent="-228600" eaLnBrk="0" fontAlgn="base" hangingPunct="0">
                <a:spcBef>
                  <a:spcPct val="0"/>
                </a:spcBef>
                <a:spcAft>
                  <a:spcPct val="0"/>
                </a:spcAft>
                <a:defRPr>
                  <a:solidFill>
                    <a:schemeClr val="tx1"/>
                  </a:solidFill>
                  <a:latin typeface="VAG Rounded Std Light" pitchFamily="34" charset="0"/>
                </a:defRPr>
              </a:lvl9pPr>
            </a:lstStyle>
            <a:p>
              <a:pPr defTabSz="914400" eaLnBrk="1" hangingPunct="1">
                <a:defRPr/>
              </a:pPr>
              <a:r>
                <a:rPr lang="en-GB" altLang="en-US" sz="1400" b="1" smtClean="0">
                  <a:solidFill>
                    <a:srgbClr val="91AFDB"/>
                  </a:solidFill>
                  <a:cs typeface="+mn-cs"/>
                </a:rPr>
                <a:t>Britney Spears - Singer</a:t>
              </a:r>
              <a:r>
                <a:rPr lang="en-US" altLang="en-US" smtClean="0">
                  <a:solidFill>
                    <a:srgbClr val="91AFDB"/>
                  </a:solidFill>
                  <a:cs typeface="+mn-cs"/>
                </a:rPr>
                <a:t> </a:t>
              </a:r>
            </a:p>
          </p:txBody>
        </p:sp>
      </p:grpSp>
      <p:sp>
        <p:nvSpPr>
          <p:cNvPr id="11278" name="Rectangle 36"/>
          <p:cNvSpPr>
            <a:spLocks noChangeArrowheads="1"/>
          </p:cNvSpPr>
          <p:nvPr/>
        </p:nvSpPr>
        <p:spPr bwMode="auto">
          <a:xfrm>
            <a:off x="3779838" y="2997200"/>
            <a:ext cx="2341562"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VAG Rounded Std Light" pitchFamily="34" charset="0"/>
              </a:defRPr>
            </a:lvl1pPr>
            <a:lvl2pPr marL="742950" indent="-285750" eaLnBrk="0" hangingPunct="0">
              <a:defRPr>
                <a:solidFill>
                  <a:schemeClr val="tx1"/>
                </a:solidFill>
                <a:latin typeface="VAG Rounded Std Light" pitchFamily="34" charset="0"/>
              </a:defRPr>
            </a:lvl2pPr>
            <a:lvl3pPr marL="1143000" indent="-228600" eaLnBrk="0" hangingPunct="0">
              <a:defRPr>
                <a:solidFill>
                  <a:schemeClr val="tx1"/>
                </a:solidFill>
                <a:latin typeface="VAG Rounded Std Light" pitchFamily="34" charset="0"/>
              </a:defRPr>
            </a:lvl3pPr>
            <a:lvl4pPr marL="1600200" indent="-228600" eaLnBrk="0" hangingPunct="0">
              <a:defRPr>
                <a:solidFill>
                  <a:schemeClr val="tx1"/>
                </a:solidFill>
                <a:latin typeface="VAG Rounded Std Light" pitchFamily="34" charset="0"/>
              </a:defRPr>
            </a:lvl4pPr>
            <a:lvl5pPr marL="2057400" indent="-228600" eaLnBrk="0" hangingPunct="0">
              <a:defRPr>
                <a:solidFill>
                  <a:schemeClr val="tx1"/>
                </a:solidFill>
                <a:latin typeface="VAG Rounded Std Light" pitchFamily="34" charset="0"/>
              </a:defRPr>
            </a:lvl5pPr>
            <a:lvl6pPr marL="2514600" indent="-228600" eaLnBrk="0" fontAlgn="base" hangingPunct="0">
              <a:spcBef>
                <a:spcPct val="0"/>
              </a:spcBef>
              <a:spcAft>
                <a:spcPct val="0"/>
              </a:spcAft>
              <a:defRPr>
                <a:solidFill>
                  <a:schemeClr val="tx1"/>
                </a:solidFill>
                <a:latin typeface="VAG Rounded Std Light" pitchFamily="34" charset="0"/>
              </a:defRPr>
            </a:lvl6pPr>
            <a:lvl7pPr marL="2971800" indent="-228600" eaLnBrk="0" fontAlgn="base" hangingPunct="0">
              <a:spcBef>
                <a:spcPct val="0"/>
              </a:spcBef>
              <a:spcAft>
                <a:spcPct val="0"/>
              </a:spcAft>
              <a:defRPr>
                <a:solidFill>
                  <a:schemeClr val="tx1"/>
                </a:solidFill>
                <a:latin typeface="VAG Rounded Std Light" pitchFamily="34" charset="0"/>
              </a:defRPr>
            </a:lvl7pPr>
            <a:lvl8pPr marL="3429000" indent="-228600" eaLnBrk="0" fontAlgn="base" hangingPunct="0">
              <a:spcBef>
                <a:spcPct val="0"/>
              </a:spcBef>
              <a:spcAft>
                <a:spcPct val="0"/>
              </a:spcAft>
              <a:defRPr>
                <a:solidFill>
                  <a:schemeClr val="tx1"/>
                </a:solidFill>
                <a:latin typeface="VAG Rounded Std Light" pitchFamily="34" charset="0"/>
              </a:defRPr>
            </a:lvl8pPr>
            <a:lvl9pPr marL="3886200" indent="-228600" eaLnBrk="0" fontAlgn="base" hangingPunct="0">
              <a:spcBef>
                <a:spcPct val="0"/>
              </a:spcBef>
              <a:spcAft>
                <a:spcPct val="0"/>
              </a:spcAft>
              <a:defRPr>
                <a:solidFill>
                  <a:schemeClr val="tx1"/>
                </a:solidFill>
                <a:latin typeface="VAG Rounded Std Light" pitchFamily="34" charset="0"/>
              </a:defRPr>
            </a:lvl9pPr>
          </a:lstStyle>
          <a:p>
            <a:pPr algn="ctr" defTabSz="914400" eaLnBrk="1" hangingPunct="1">
              <a:defRPr/>
            </a:pPr>
            <a:r>
              <a:rPr lang="en-US" altLang="en-US" sz="1200" b="1" smtClean="0">
                <a:solidFill>
                  <a:srgbClr val="91278F"/>
                </a:solidFill>
                <a:cs typeface="+mn-cs"/>
              </a:rPr>
              <a:t>Obsessive Compulsive Disorder</a:t>
            </a:r>
          </a:p>
          <a:p>
            <a:pPr algn="ctr" defTabSz="914400" eaLnBrk="1" hangingPunct="1">
              <a:defRPr/>
            </a:pPr>
            <a:r>
              <a:rPr lang="en-US" altLang="en-US" sz="1200" b="1" smtClean="0">
                <a:solidFill>
                  <a:srgbClr val="91278F"/>
                </a:solidFill>
                <a:cs typeface="+mn-cs"/>
              </a:rPr>
              <a:t>Depression</a:t>
            </a:r>
          </a:p>
          <a:p>
            <a:pPr algn="ctr" defTabSz="914400" eaLnBrk="1" hangingPunct="1">
              <a:defRPr/>
            </a:pPr>
            <a:r>
              <a:rPr lang="en-US" altLang="en-US" sz="1200" b="1" smtClean="0">
                <a:solidFill>
                  <a:srgbClr val="91278F"/>
                </a:solidFill>
                <a:cs typeface="+mn-cs"/>
              </a:rPr>
              <a:t>Stress-Related Illness </a:t>
            </a:r>
          </a:p>
          <a:p>
            <a:pPr algn="ctr" defTabSz="914400" eaLnBrk="1" hangingPunct="1">
              <a:defRPr/>
            </a:pPr>
            <a:r>
              <a:rPr lang="en-US" altLang="en-US" sz="1200" b="1" smtClean="0">
                <a:solidFill>
                  <a:srgbClr val="91278F"/>
                </a:solidFill>
                <a:cs typeface="+mn-cs"/>
              </a:rPr>
              <a:t>Alzheimer’s Disease (Dementia) </a:t>
            </a:r>
          </a:p>
          <a:p>
            <a:pPr algn="ctr" defTabSz="914400" eaLnBrk="1" hangingPunct="1">
              <a:defRPr/>
            </a:pPr>
            <a:r>
              <a:rPr lang="en-US" altLang="en-US" sz="1200" b="1" smtClean="0">
                <a:solidFill>
                  <a:srgbClr val="91278F"/>
                </a:solidFill>
                <a:cs typeface="+mn-cs"/>
              </a:rPr>
              <a:t>Bi-Polar Disorder</a:t>
            </a:r>
          </a:p>
          <a:p>
            <a:pPr algn="ctr" defTabSz="914400" eaLnBrk="1" hangingPunct="1">
              <a:defRPr/>
            </a:pPr>
            <a:r>
              <a:rPr lang="en-US" altLang="en-US" sz="1200" b="1" smtClean="0">
                <a:solidFill>
                  <a:srgbClr val="91278F"/>
                </a:solidFill>
                <a:cs typeface="+mn-cs"/>
              </a:rPr>
              <a:t>Post Natal Depression</a:t>
            </a:r>
            <a:endParaRPr lang="en-GB" altLang="en-US" sz="1200" b="1" smtClean="0">
              <a:solidFill>
                <a:srgbClr val="91278F"/>
              </a:solidFill>
              <a:cs typeface="+mn-cs"/>
            </a:endParaRPr>
          </a:p>
          <a:p>
            <a:pPr algn="ctr" defTabSz="914400" eaLnBrk="1" hangingPunct="1">
              <a:defRPr/>
            </a:pPr>
            <a:r>
              <a:rPr lang="en-GB" altLang="en-US" sz="1200" b="1" smtClean="0">
                <a:solidFill>
                  <a:srgbClr val="91278F"/>
                </a:solidFill>
                <a:cs typeface="+mn-cs"/>
              </a:rPr>
              <a:t>Panic Attacks</a:t>
            </a:r>
            <a:r>
              <a:rPr lang="en-US" altLang="en-US" sz="1200" b="1" smtClean="0">
                <a:solidFill>
                  <a:srgbClr val="91278F"/>
                </a:solidFill>
                <a:cs typeface="+mn-cs"/>
              </a:rPr>
              <a:t> </a:t>
            </a:r>
          </a:p>
        </p:txBody>
      </p:sp>
      <p:grpSp>
        <p:nvGrpSpPr>
          <p:cNvPr id="55311" name="Group 37"/>
          <p:cNvGrpSpPr>
            <a:grpSpLocks/>
          </p:cNvGrpSpPr>
          <p:nvPr/>
        </p:nvGrpSpPr>
        <p:grpSpPr bwMode="auto">
          <a:xfrm>
            <a:off x="7635875" y="3860800"/>
            <a:ext cx="1573213" cy="1876425"/>
            <a:chOff x="4810" y="2432"/>
            <a:chExt cx="991" cy="1182"/>
          </a:xfrm>
        </p:grpSpPr>
        <p:pic>
          <p:nvPicPr>
            <p:cNvPr id="55312" name="Picture 38" descr="terry pratchet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17" y="2432"/>
              <a:ext cx="578" cy="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1" name="Rectangle 39"/>
            <p:cNvSpPr>
              <a:spLocks noChangeArrowheads="1"/>
            </p:cNvSpPr>
            <p:nvPr/>
          </p:nvSpPr>
          <p:spPr bwMode="auto">
            <a:xfrm>
              <a:off x="4810" y="3249"/>
              <a:ext cx="99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VAG Rounded Std Light" pitchFamily="34" charset="0"/>
                </a:defRPr>
              </a:lvl1pPr>
              <a:lvl2pPr marL="742950" indent="-285750" eaLnBrk="0" hangingPunct="0">
                <a:defRPr>
                  <a:solidFill>
                    <a:schemeClr val="tx1"/>
                  </a:solidFill>
                  <a:latin typeface="VAG Rounded Std Light" pitchFamily="34" charset="0"/>
                </a:defRPr>
              </a:lvl2pPr>
              <a:lvl3pPr marL="1143000" indent="-228600" eaLnBrk="0" hangingPunct="0">
                <a:defRPr>
                  <a:solidFill>
                    <a:schemeClr val="tx1"/>
                  </a:solidFill>
                  <a:latin typeface="VAG Rounded Std Light" pitchFamily="34" charset="0"/>
                </a:defRPr>
              </a:lvl3pPr>
              <a:lvl4pPr marL="1600200" indent="-228600" eaLnBrk="0" hangingPunct="0">
                <a:defRPr>
                  <a:solidFill>
                    <a:schemeClr val="tx1"/>
                  </a:solidFill>
                  <a:latin typeface="VAG Rounded Std Light" pitchFamily="34" charset="0"/>
                </a:defRPr>
              </a:lvl4pPr>
              <a:lvl5pPr marL="2057400" indent="-228600" eaLnBrk="0" hangingPunct="0">
                <a:defRPr>
                  <a:solidFill>
                    <a:schemeClr val="tx1"/>
                  </a:solidFill>
                  <a:latin typeface="VAG Rounded Std Light" pitchFamily="34" charset="0"/>
                </a:defRPr>
              </a:lvl5pPr>
              <a:lvl6pPr marL="2514600" indent="-228600" eaLnBrk="0" fontAlgn="base" hangingPunct="0">
                <a:spcBef>
                  <a:spcPct val="0"/>
                </a:spcBef>
                <a:spcAft>
                  <a:spcPct val="0"/>
                </a:spcAft>
                <a:defRPr>
                  <a:solidFill>
                    <a:schemeClr val="tx1"/>
                  </a:solidFill>
                  <a:latin typeface="VAG Rounded Std Light" pitchFamily="34" charset="0"/>
                </a:defRPr>
              </a:lvl6pPr>
              <a:lvl7pPr marL="2971800" indent="-228600" eaLnBrk="0" fontAlgn="base" hangingPunct="0">
                <a:spcBef>
                  <a:spcPct val="0"/>
                </a:spcBef>
                <a:spcAft>
                  <a:spcPct val="0"/>
                </a:spcAft>
                <a:defRPr>
                  <a:solidFill>
                    <a:schemeClr val="tx1"/>
                  </a:solidFill>
                  <a:latin typeface="VAG Rounded Std Light" pitchFamily="34" charset="0"/>
                </a:defRPr>
              </a:lvl7pPr>
              <a:lvl8pPr marL="3429000" indent="-228600" eaLnBrk="0" fontAlgn="base" hangingPunct="0">
                <a:spcBef>
                  <a:spcPct val="0"/>
                </a:spcBef>
                <a:spcAft>
                  <a:spcPct val="0"/>
                </a:spcAft>
                <a:defRPr>
                  <a:solidFill>
                    <a:schemeClr val="tx1"/>
                  </a:solidFill>
                  <a:latin typeface="VAG Rounded Std Light" pitchFamily="34" charset="0"/>
                </a:defRPr>
              </a:lvl8pPr>
              <a:lvl9pPr marL="3886200" indent="-228600" eaLnBrk="0" fontAlgn="base" hangingPunct="0">
                <a:spcBef>
                  <a:spcPct val="0"/>
                </a:spcBef>
                <a:spcAft>
                  <a:spcPct val="0"/>
                </a:spcAft>
                <a:defRPr>
                  <a:solidFill>
                    <a:schemeClr val="tx1"/>
                  </a:solidFill>
                  <a:latin typeface="VAG Rounded Std Light" pitchFamily="34" charset="0"/>
                </a:defRPr>
              </a:lvl9pPr>
            </a:lstStyle>
            <a:p>
              <a:pPr defTabSz="914400" eaLnBrk="1" hangingPunct="1">
                <a:defRPr/>
              </a:pPr>
              <a:r>
                <a:rPr lang="en-GB" altLang="en-US" sz="1400" b="1" smtClean="0">
                  <a:solidFill>
                    <a:srgbClr val="91AFDB"/>
                  </a:solidFill>
                  <a:cs typeface="+mn-cs"/>
                </a:rPr>
                <a:t>Terry Pratchett – </a:t>
              </a:r>
            </a:p>
            <a:p>
              <a:pPr defTabSz="914400" eaLnBrk="1" hangingPunct="1">
                <a:defRPr/>
              </a:pPr>
              <a:r>
                <a:rPr lang="en-GB" altLang="en-US" sz="1400" b="1" smtClean="0">
                  <a:solidFill>
                    <a:srgbClr val="91AFDB"/>
                  </a:solidFill>
                  <a:cs typeface="+mn-cs"/>
                </a:rPr>
                <a:t>Discworld Author</a:t>
              </a:r>
              <a:r>
                <a:rPr lang="en-GB" altLang="en-US" smtClean="0">
                  <a:solidFill>
                    <a:srgbClr val="91AFDB"/>
                  </a:solidFill>
                  <a:cs typeface="+mn-cs"/>
                </a:rPr>
                <a:t> </a:t>
              </a:r>
            </a:p>
          </p:txBody>
        </p:sp>
      </p:grpSp>
      <p:sp>
        <p:nvSpPr>
          <p:cNvPr id="3" name="AutoShape 41" descr="Demi Lovato's $7M Studio City House Is Decked Ou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13"/>
          <a:stretch>
            <a:fillRect/>
          </a:stretch>
        </p:blipFill>
        <p:spPr>
          <a:xfrm>
            <a:off x="245006" y="2520950"/>
            <a:ext cx="1418161" cy="1016795"/>
          </a:xfrm>
          <a:prstGeom prst="rect">
            <a:avLst/>
          </a:prstGeom>
        </p:spPr>
      </p:pic>
      <p:sp>
        <p:nvSpPr>
          <p:cNvPr id="43" name="Text Box 17"/>
          <p:cNvSpPr txBox="1">
            <a:spLocks noChangeArrowheads="1"/>
          </p:cNvSpPr>
          <p:nvPr/>
        </p:nvSpPr>
        <p:spPr bwMode="auto">
          <a:xfrm>
            <a:off x="337187" y="3647679"/>
            <a:ext cx="1800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AG Rounded Std Light" pitchFamily="34" charset="0"/>
              </a:defRPr>
            </a:lvl1pPr>
            <a:lvl2pPr marL="742950" indent="-285750" eaLnBrk="0" hangingPunct="0">
              <a:defRPr>
                <a:solidFill>
                  <a:schemeClr val="tx1"/>
                </a:solidFill>
                <a:latin typeface="VAG Rounded Std Light" pitchFamily="34" charset="0"/>
              </a:defRPr>
            </a:lvl2pPr>
            <a:lvl3pPr marL="1143000" indent="-228600" eaLnBrk="0" hangingPunct="0">
              <a:defRPr>
                <a:solidFill>
                  <a:schemeClr val="tx1"/>
                </a:solidFill>
                <a:latin typeface="VAG Rounded Std Light" pitchFamily="34" charset="0"/>
              </a:defRPr>
            </a:lvl3pPr>
            <a:lvl4pPr marL="1600200" indent="-228600" eaLnBrk="0" hangingPunct="0">
              <a:defRPr>
                <a:solidFill>
                  <a:schemeClr val="tx1"/>
                </a:solidFill>
                <a:latin typeface="VAG Rounded Std Light" pitchFamily="34" charset="0"/>
              </a:defRPr>
            </a:lvl4pPr>
            <a:lvl5pPr marL="2057400" indent="-228600" eaLnBrk="0" hangingPunct="0">
              <a:defRPr>
                <a:solidFill>
                  <a:schemeClr val="tx1"/>
                </a:solidFill>
                <a:latin typeface="VAG Rounded Std Light" pitchFamily="34" charset="0"/>
              </a:defRPr>
            </a:lvl5pPr>
            <a:lvl6pPr marL="2514600" indent="-228600" eaLnBrk="0" fontAlgn="base" hangingPunct="0">
              <a:spcBef>
                <a:spcPct val="0"/>
              </a:spcBef>
              <a:spcAft>
                <a:spcPct val="0"/>
              </a:spcAft>
              <a:defRPr>
                <a:solidFill>
                  <a:schemeClr val="tx1"/>
                </a:solidFill>
                <a:latin typeface="VAG Rounded Std Light" pitchFamily="34" charset="0"/>
              </a:defRPr>
            </a:lvl6pPr>
            <a:lvl7pPr marL="2971800" indent="-228600" eaLnBrk="0" fontAlgn="base" hangingPunct="0">
              <a:spcBef>
                <a:spcPct val="0"/>
              </a:spcBef>
              <a:spcAft>
                <a:spcPct val="0"/>
              </a:spcAft>
              <a:defRPr>
                <a:solidFill>
                  <a:schemeClr val="tx1"/>
                </a:solidFill>
                <a:latin typeface="VAG Rounded Std Light" pitchFamily="34" charset="0"/>
              </a:defRPr>
            </a:lvl7pPr>
            <a:lvl8pPr marL="3429000" indent="-228600" eaLnBrk="0" fontAlgn="base" hangingPunct="0">
              <a:spcBef>
                <a:spcPct val="0"/>
              </a:spcBef>
              <a:spcAft>
                <a:spcPct val="0"/>
              </a:spcAft>
              <a:defRPr>
                <a:solidFill>
                  <a:schemeClr val="tx1"/>
                </a:solidFill>
                <a:latin typeface="VAG Rounded Std Light" pitchFamily="34" charset="0"/>
              </a:defRPr>
            </a:lvl8pPr>
            <a:lvl9pPr marL="3886200" indent="-228600" eaLnBrk="0" fontAlgn="base" hangingPunct="0">
              <a:spcBef>
                <a:spcPct val="0"/>
              </a:spcBef>
              <a:spcAft>
                <a:spcPct val="0"/>
              </a:spcAft>
              <a:defRPr>
                <a:solidFill>
                  <a:schemeClr val="tx1"/>
                </a:solidFill>
                <a:latin typeface="VAG Rounded Std Light" pitchFamily="34" charset="0"/>
              </a:defRPr>
            </a:lvl9pPr>
          </a:lstStyle>
          <a:p>
            <a:pPr algn="ctr" defTabSz="914400" eaLnBrk="1" hangingPunct="1">
              <a:spcBef>
                <a:spcPct val="50000"/>
              </a:spcBef>
              <a:defRPr/>
            </a:pPr>
            <a:r>
              <a:rPr lang="en-GB" altLang="en-US" sz="1400" b="1" dirty="0" smtClean="0">
                <a:solidFill>
                  <a:srgbClr val="91AFDB"/>
                </a:solidFill>
                <a:cs typeface="+mn-cs"/>
              </a:rPr>
              <a:t>Demi Lovato</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They are just a few but read this link…</a:t>
            </a:r>
            <a:endParaRPr lang="en-GB" dirty="0"/>
          </a:p>
        </p:txBody>
      </p:sp>
      <p:sp>
        <p:nvSpPr>
          <p:cNvPr id="5" name="Rectangle 4"/>
          <p:cNvSpPr/>
          <p:nvPr/>
        </p:nvSpPr>
        <p:spPr>
          <a:xfrm>
            <a:off x="541420" y="1950803"/>
            <a:ext cx="8434137" cy="369332"/>
          </a:xfrm>
          <a:prstGeom prst="rect">
            <a:avLst/>
          </a:prstGeom>
        </p:spPr>
        <p:txBody>
          <a:bodyPr wrap="square">
            <a:spAutoFit/>
          </a:bodyPr>
          <a:lstStyle/>
          <a:p>
            <a:r>
              <a:rPr lang="en-GB" dirty="0" smtClean="0">
                <a:hlinkClick r:id="rId2"/>
              </a:rPr>
              <a:t>Mind Mental Health Ambassadors (Click Here)</a:t>
            </a:r>
            <a:endParaRPr lang="en-GB" dirty="0"/>
          </a:p>
        </p:txBody>
      </p:sp>
      <p:sp>
        <p:nvSpPr>
          <p:cNvPr id="42" name="Content Placeholder 2"/>
          <p:cNvSpPr>
            <a:spLocks noGrp="1"/>
          </p:cNvSpPr>
          <p:nvPr/>
        </p:nvSpPr>
        <p:spPr bwMode="auto">
          <a:xfrm>
            <a:off x="457200" y="2538663"/>
            <a:ext cx="8001000" cy="3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spcBef>
                <a:spcPct val="20000"/>
              </a:spcBef>
            </a:pPr>
            <a:r>
              <a:rPr lang="en-GB" altLang="en-US" sz="2800" dirty="0" smtClean="0"/>
              <a:t>As you can see, this is not something that just affects one person, it affects anybody.</a:t>
            </a:r>
          </a:p>
          <a:p>
            <a:pPr>
              <a:spcBef>
                <a:spcPct val="20000"/>
              </a:spcBef>
              <a:buFont typeface="Arial" panose="020B0604020202020204" pitchFamily="34" charset="0"/>
              <a:buChar char="•"/>
            </a:pPr>
            <a:endParaRPr lang="en-GB" altLang="en-US" sz="2800" dirty="0"/>
          </a:p>
          <a:p>
            <a:pPr marL="0" indent="0">
              <a:spcBef>
                <a:spcPct val="20000"/>
              </a:spcBef>
            </a:pPr>
            <a:endParaRPr lang="en-GB" altLang="en-US" sz="2800" dirty="0"/>
          </a:p>
        </p:txBody>
      </p:sp>
    </p:spTree>
    <p:extLst>
      <p:ext uri="{BB962C8B-B14F-4D97-AF65-F5344CB8AC3E}">
        <p14:creationId xmlns:p14="http://schemas.microsoft.com/office/powerpoint/2010/main" val="5920505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0"/>
          <p:cNvSpPr>
            <a:spLocks noGrp="1"/>
          </p:cNvSpPr>
          <p:nvPr>
            <p:ph type="title"/>
          </p:nvPr>
        </p:nvSpPr>
        <p:spPr>
          <a:xfrm>
            <a:off x="457200" y="479425"/>
            <a:ext cx="8220075" cy="993775"/>
          </a:xfrm>
        </p:spPr>
        <p:txBody>
          <a:bodyPr/>
          <a:lstStyle/>
          <a:p>
            <a:pPr eaLnBrk="1" hangingPunct="1"/>
            <a:r>
              <a:rPr lang="en-GB" altLang="en-US" smtClean="0">
                <a:latin typeface="Comic Sans MS" panose="030F0702030302020204" pitchFamily="66" charset="0"/>
              </a:rPr>
              <a:t>How Are You Feeling? </a:t>
            </a:r>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1988" y="2890568"/>
            <a:ext cx="2692111" cy="3527822"/>
          </a:xfrm>
        </p:spPr>
      </p:pic>
      <p:sp>
        <p:nvSpPr>
          <p:cNvPr id="7" name="Rectangle 6"/>
          <p:cNvSpPr/>
          <p:nvPr/>
        </p:nvSpPr>
        <p:spPr>
          <a:xfrm>
            <a:off x="755650" y="1452563"/>
            <a:ext cx="7632700" cy="78263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GB">
              <a:solidFill>
                <a:prstClr val="white"/>
              </a:solidFill>
              <a:latin typeface="Comic Sans MS" panose="030F0702030302020204" pitchFamily="66" charset="0"/>
            </a:endParaRPr>
          </a:p>
        </p:txBody>
      </p:sp>
      <p:sp>
        <p:nvSpPr>
          <p:cNvPr id="59397" name="Rectangle 2"/>
          <p:cNvSpPr>
            <a:spLocks noChangeArrowheads="1"/>
          </p:cNvSpPr>
          <p:nvPr/>
        </p:nvSpPr>
        <p:spPr bwMode="auto">
          <a:xfrm>
            <a:off x="877888" y="1482725"/>
            <a:ext cx="77263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defTabSz="914400" eaLnBrk="1" hangingPunct="1">
              <a:lnSpc>
                <a:spcPct val="100000"/>
              </a:lnSpc>
              <a:spcBef>
                <a:spcPct val="0"/>
              </a:spcBef>
              <a:buFontTx/>
              <a:buNone/>
            </a:pPr>
            <a:r>
              <a:rPr lang="en-GB" altLang="en-US">
                <a:latin typeface="Comic Sans MS" panose="030F0702030302020204" pitchFamily="66" charset="0"/>
              </a:rPr>
              <a:t>Sometimes we can’t always explain how we are feeling. That’s usually the time someone we know asks us if we’re ok. </a:t>
            </a:r>
          </a:p>
        </p:txBody>
      </p:sp>
      <p:sp>
        <p:nvSpPr>
          <p:cNvPr id="59398" name="Rectangle 3"/>
          <p:cNvSpPr>
            <a:spLocks noChangeArrowheads="1"/>
          </p:cNvSpPr>
          <p:nvPr/>
        </p:nvSpPr>
        <p:spPr bwMode="auto">
          <a:xfrm>
            <a:off x="3724275" y="2493963"/>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defTabSz="914400" eaLnBrk="1" hangingPunct="1">
              <a:lnSpc>
                <a:spcPct val="100000"/>
              </a:lnSpc>
              <a:spcBef>
                <a:spcPct val="0"/>
              </a:spcBef>
              <a:buFontTx/>
              <a:buNone/>
            </a:pPr>
            <a:r>
              <a:rPr lang="en-GB" altLang="en-US">
                <a:latin typeface="Comic Sans MS" panose="030F0702030302020204" pitchFamily="66" charset="0"/>
              </a:rPr>
              <a:t>Sometimes we feel low, anxious or unhappy and we can’t think why.</a:t>
            </a:r>
          </a:p>
        </p:txBody>
      </p:sp>
      <p:sp>
        <p:nvSpPr>
          <p:cNvPr id="59399" name="Rectangle 4"/>
          <p:cNvSpPr>
            <a:spLocks noChangeArrowheads="1"/>
          </p:cNvSpPr>
          <p:nvPr/>
        </p:nvSpPr>
        <p:spPr bwMode="auto">
          <a:xfrm>
            <a:off x="3724275" y="3295650"/>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defTabSz="914400" eaLnBrk="1" hangingPunct="1">
              <a:lnSpc>
                <a:spcPct val="100000"/>
              </a:lnSpc>
              <a:spcBef>
                <a:spcPct val="0"/>
              </a:spcBef>
              <a:buFontTx/>
              <a:buNone/>
            </a:pPr>
            <a:r>
              <a:rPr lang="en-GB" altLang="en-US">
                <a:latin typeface="Comic Sans MS" panose="030F0702030302020204" pitchFamily="66" charset="0"/>
              </a:rPr>
              <a:t>Feeling like this is ok. But sometimes we feel like this for so long that we don’t want to do anything at all.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479425"/>
            <a:ext cx="8220075" cy="993775"/>
          </a:xfrm>
        </p:spPr>
        <p:txBody>
          <a:bodyPr/>
          <a:lstStyle/>
          <a:p>
            <a:pPr eaLnBrk="1" hangingPunct="1"/>
            <a:r>
              <a:rPr lang="en-GB" altLang="en-US" smtClean="0">
                <a:latin typeface="Comic Sans MS" panose="030F0702030302020204" pitchFamily="66" charset="0"/>
              </a:rPr>
              <a:t>What Happens?</a:t>
            </a:r>
          </a:p>
        </p:txBody>
      </p:sp>
      <p:sp>
        <p:nvSpPr>
          <p:cNvPr id="60419" name="Rectangle 3"/>
          <p:cNvSpPr>
            <a:spLocks noChangeArrowheads="1"/>
          </p:cNvSpPr>
          <p:nvPr/>
        </p:nvSpPr>
        <p:spPr bwMode="auto">
          <a:xfrm>
            <a:off x="661988" y="1381125"/>
            <a:ext cx="72485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defTabSz="914400" eaLnBrk="1" hangingPunct="1">
              <a:lnSpc>
                <a:spcPct val="100000"/>
              </a:lnSpc>
              <a:spcBef>
                <a:spcPct val="0"/>
              </a:spcBef>
              <a:buFontTx/>
              <a:buNone/>
            </a:pPr>
            <a:r>
              <a:rPr lang="en-GB" altLang="en-US">
                <a:latin typeface="Comic Sans MS" panose="030F0702030302020204" pitchFamily="66" charset="0"/>
              </a:rPr>
              <a:t>If we feel unhappy and we can’t explain why, sometimes things can get out of control.</a:t>
            </a:r>
          </a:p>
          <a:p>
            <a:pPr defTabSz="914400" eaLnBrk="1" hangingPunct="1">
              <a:lnSpc>
                <a:spcPct val="100000"/>
              </a:lnSpc>
              <a:spcBef>
                <a:spcPct val="0"/>
              </a:spcBef>
              <a:buFontTx/>
              <a:buNone/>
            </a:pPr>
            <a:endParaRPr lang="en-GB" altLang="en-US">
              <a:latin typeface="Comic Sans MS" panose="030F0702030302020204" pitchFamily="66" charset="0"/>
            </a:endParaRPr>
          </a:p>
          <a:p>
            <a:pPr defTabSz="914400" eaLnBrk="1" hangingPunct="1">
              <a:lnSpc>
                <a:spcPct val="100000"/>
              </a:lnSpc>
              <a:spcBef>
                <a:spcPct val="0"/>
              </a:spcBef>
              <a:buFontTx/>
              <a:buNone/>
            </a:pPr>
            <a:r>
              <a:rPr lang="en-GB" altLang="en-US">
                <a:latin typeface="Comic Sans MS" panose="030F0702030302020204" pitchFamily="66" charset="0"/>
              </a:rPr>
              <a:t>Think about a time when you felt out of control. </a:t>
            </a:r>
          </a:p>
          <a:p>
            <a:pPr defTabSz="914400" eaLnBrk="1" hangingPunct="1">
              <a:lnSpc>
                <a:spcPct val="100000"/>
              </a:lnSpc>
              <a:spcBef>
                <a:spcPct val="0"/>
              </a:spcBef>
              <a:buFontTx/>
              <a:buNone/>
            </a:pPr>
            <a:endParaRPr lang="en-GB" altLang="en-US">
              <a:latin typeface="Comic Sans MS" panose="030F0702030302020204" pitchFamily="66" charset="0"/>
            </a:endParaRPr>
          </a:p>
        </p:txBody>
      </p:sp>
      <p:sp>
        <p:nvSpPr>
          <p:cNvPr id="5" name="Rectangle 4"/>
          <p:cNvSpPr/>
          <p:nvPr/>
        </p:nvSpPr>
        <p:spPr>
          <a:xfrm>
            <a:off x="1371600" y="2857500"/>
            <a:ext cx="6391275" cy="571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GB">
              <a:solidFill>
                <a:prstClr val="white"/>
              </a:solidFill>
              <a:latin typeface="Comic Sans MS" panose="030F0702030302020204" pitchFamily="66" charset="0"/>
            </a:endParaRPr>
          </a:p>
        </p:txBody>
      </p:sp>
      <p:sp>
        <p:nvSpPr>
          <p:cNvPr id="60421" name="Rectangle 5"/>
          <p:cNvSpPr>
            <a:spLocks noChangeArrowheads="1"/>
          </p:cNvSpPr>
          <p:nvPr/>
        </p:nvSpPr>
        <p:spPr bwMode="auto">
          <a:xfrm>
            <a:off x="3319463" y="2959100"/>
            <a:ext cx="3051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defTabSz="914400" eaLnBrk="1" hangingPunct="1">
              <a:lnSpc>
                <a:spcPct val="100000"/>
              </a:lnSpc>
              <a:spcBef>
                <a:spcPct val="0"/>
              </a:spcBef>
              <a:buFontTx/>
              <a:buNone/>
            </a:pPr>
            <a:r>
              <a:rPr lang="en-GB" altLang="en-US">
                <a:latin typeface="Comic Sans MS" panose="030F0702030302020204" pitchFamily="66" charset="0"/>
              </a:rPr>
              <a:t>Did you lose your temper? </a:t>
            </a:r>
          </a:p>
        </p:txBody>
      </p:sp>
      <p:sp>
        <p:nvSpPr>
          <p:cNvPr id="7" name="Rectangle 6"/>
          <p:cNvSpPr/>
          <p:nvPr/>
        </p:nvSpPr>
        <p:spPr>
          <a:xfrm>
            <a:off x="1371600" y="3671888"/>
            <a:ext cx="6391275" cy="571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GB">
              <a:solidFill>
                <a:prstClr val="white"/>
              </a:solidFill>
              <a:latin typeface="Comic Sans MS" panose="030F0702030302020204" pitchFamily="66" charset="0"/>
            </a:endParaRPr>
          </a:p>
        </p:txBody>
      </p:sp>
      <p:sp>
        <p:nvSpPr>
          <p:cNvPr id="8" name="Rectangle 7"/>
          <p:cNvSpPr/>
          <p:nvPr/>
        </p:nvSpPr>
        <p:spPr>
          <a:xfrm>
            <a:off x="1376363" y="4483100"/>
            <a:ext cx="6391275" cy="571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GB">
              <a:solidFill>
                <a:prstClr val="white"/>
              </a:solidFill>
              <a:latin typeface="Comic Sans MS" panose="030F0702030302020204" pitchFamily="66" charset="0"/>
            </a:endParaRPr>
          </a:p>
        </p:txBody>
      </p:sp>
      <p:sp>
        <p:nvSpPr>
          <p:cNvPr id="60424" name="Rectangle 8"/>
          <p:cNvSpPr>
            <a:spLocks noChangeArrowheads="1"/>
          </p:cNvSpPr>
          <p:nvPr/>
        </p:nvSpPr>
        <p:spPr bwMode="auto">
          <a:xfrm>
            <a:off x="3276600" y="3759200"/>
            <a:ext cx="2962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defTabSz="914400" eaLnBrk="1" hangingPunct="1">
              <a:lnSpc>
                <a:spcPct val="100000"/>
              </a:lnSpc>
              <a:spcBef>
                <a:spcPct val="0"/>
              </a:spcBef>
              <a:buFontTx/>
              <a:buNone/>
            </a:pPr>
            <a:r>
              <a:rPr lang="en-GB" altLang="en-US">
                <a:latin typeface="Comic Sans MS" panose="030F0702030302020204" pitchFamily="66" charset="0"/>
              </a:rPr>
              <a:t>Did you throw something?</a:t>
            </a:r>
          </a:p>
        </p:txBody>
      </p:sp>
      <p:sp>
        <p:nvSpPr>
          <p:cNvPr id="60425" name="Rectangle 9"/>
          <p:cNvSpPr>
            <a:spLocks noChangeArrowheads="1"/>
          </p:cNvSpPr>
          <p:nvPr/>
        </p:nvSpPr>
        <p:spPr bwMode="auto">
          <a:xfrm>
            <a:off x="3232150" y="4584700"/>
            <a:ext cx="3043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defTabSz="914400" eaLnBrk="1" hangingPunct="1">
              <a:lnSpc>
                <a:spcPct val="100000"/>
              </a:lnSpc>
              <a:spcBef>
                <a:spcPct val="0"/>
              </a:spcBef>
              <a:buFontTx/>
              <a:buNone/>
            </a:pPr>
            <a:r>
              <a:rPr lang="en-GB" altLang="en-US">
                <a:latin typeface="Comic Sans MS" panose="030F0702030302020204" pitchFamily="66" charset="0"/>
              </a:rPr>
              <a:t>Did you shout at someone?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479425"/>
            <a:ext cx="8220075" cy="993775"/>
          </a:xfrm>
        </p:spPr>
        <p:txBody>
          <a:bodyPr/>
          <a:lstStyle/>
          <a:p>
            <a:pPr eaLnBrk="1" hangingPunct="1"/>
            <a:r>
              <a:rPr lang="en-GB" altLang="en-US" smtClean="0">
                <a:latin typeface="Comic Sans MS" panose="030F0702030302020204" pitchFamily="66" charset="0"/>
              </a:rPr>
              <a:t>What Might Happen?</a:t>
            </a:r>
          </a:p>
        </p:txBody>
      </p:sp>
      <p:sp>
        <p:nvSpPr>
          <p:cNvPr id="61443" name="Rectangle 3"/>
          <p:cNvSpPr>
            <a:spLocks noChangeArrowheads="1"/>
          </p:cNvSpPr>
          <p:nvPr/>
        </p:nvSpPr>
        <p:spPr bwMode="auto">
          <a:xfrm>
            <a:off x="750888" y="1446213"/>
            <a:ext cx="7632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defTabSz="914400" eaLnBrk="1" hangingPunct="1">
              <a:lnSpc>
                <a:spcPct val="100000"/>
              </a:lnSpc>
              <a:spcBef>
                <a:spcPct val="0"/>
              </a:spcBef>
              <a:buFontTx/>
              <a:buNone/>
            </a:pPr>
            <a:r>
              <a:rPr lang="en-GB" altLang="en-US">
                <a:latin typeface="Comic Sans MS" panose="030F0702030302020204" pitchFamily="66" charset="0"/>
              </a:rPr>
              <a:t>If we don’t deal with these feelings, things can get very messy. We might fall out with our friends. We might get into trouble at school. Our parents might get angry with us.</a:t>
            </a:r>
          </a:p>
        </p:txBody>
      </p:sp>
      <p:pic>
        <p:nvPicPr>
          <p:cNvPr id="6144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750" y="1912938"/>
            <a:ext cx="6062663" cy="428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57200" y="479425"/>
            <a:ext cx="8220075" cy="993775"/>
          </a:xfrm>
        </p:spPr>
        <p:txBody>
          <a:bodyPr/>
          <a:lstStyle/>
          <a:p>
            <a:pPr eaLnBrk="1" hangingPunct="1"/>
            <a:r>
              <a:rPr lang="en-GB" altLang="en-US" smtClean="0">
                <a:latin typeface="Comic Sans MS" panose="030F0702030302020204" pitchFamily="66" charset="0"/>
              </a:rPr>
              <a:t>What Can We Do?</a:t>
            </a:r>
          </a:p>
        </p:txBody>
      </p:sp>
      <p:sp>
        <p:nvSpPr>
          <p:cNvPr id="62467" name="Rectangle 3"/>
          <p:cNvSpPr>
            <a:spLocks noChangeArrowheads="1"/>
          </p:cNvSpPr>
          <p:nvPr/>
        </p:nvSpPr>
        <p:spPr bwMode="auto">
          <a:xfrm>
            <a:off x="673100" y="1365250"/>
            <a:ext cx="77152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defTabSz="914400" eaLnBrk="1" hangingPunct="1">
              <a:lnSpc>
                <a:spcPct val="100000"/>
              </a:lnSpc>
              <a:spcBef>
                <a:spcPct val="0"/>
              </a:spcBef>
              <a:buFontTx/>
              <a:buNone/>
            </a:pPr>
            <a:r>
              <a:rPr lang="en-GB" altLang="en-US">
                <a:latin typeface="Comic Sans MS" panose="030F0702030302020204" pitchFamily="66" charset="0"/>
              </a:rPr>
              <a:t>We often feel out of control of things that happen in our lives. We get told where we need to be, what time we have to leave, who’s picking us up, even where we might be sleeping that night.</a:t>
            </a:r>
          </a:p>
        </p:txBody>
      </p:sp>
      <p:pic>
        <p:nvPicPr>
          <p:cNvPr id="62468" name="Picture 4"/>
          <p:cNvPicPr>
            <a:picLocks noChangeAspect="1"/>
          </p:cNvPicPr>
          <p:nvPr/>
        </p:nvPicPr>
        <p:blipFill>
          <a:blip r:embed="rId2">
            <a:extLst>
              <a:ext uri="{28A0092B-C50C-407E-A947-70E740481C1C}">
                <a14:useLocalDpi xmlns:a14="http://schemas.microsoft.com/office/drawing/2010/main" val="0"/>
              </a:ext>
            </a:extLst>
          </a:blip>
          <a:srcRect l="13673" r="72734" b="77528"/>
          <a:stretch>
            <a:fillRect/>
          </a:stretch>
        </p:blipFill>
        <p:spPr bwMode="auto">
          <a:xfrm>
            <a:off x="1355725" y="2659063"/>
            <a:ext cx="1192213"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5"/>
          <p:cNvPicPr>
            <a:picLocks noChangeAspect="1"/>
          </p:cNvPicPr>
          <p:nvPr/>
        </p:nvPicPr>
        <p:blipFill>
          <a:blip r:embed="rId3">
            <a:extLst>
              <a:ext uri="{28A0092B-C50C-407E-A947-70E740481C1C}">
                <a14:useLocalDpi xmlns:a14="http://schemas.microsoft.com/office/drawing/2010/main" val="0"/>
              </a:ext>
            </a:extLst>
          </a:blip>
          <a:srcRect l="13673" r="72734" b="77528"/>
          <a:stretch>
            <a:fillRect/>
          </a:stretch>
        </p:blipFill>
        <p:spPr bwMode="auto">
          <a:xfrm>
            <a:off x="3956050" y="2205038"/>
            <a:ext cx="7493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6"/>
          <p:cNvPicPr>
            <a:picLocks noChangeAspect="1"/>
          </p:cNvPicPr>
          <p:nvPr/>
        </p:nvPicPr>
        <p:blipFill>
          <a:blip r:embed="rId3">
            <a:extLst>
              <a:ext uri="{28A0092B-C50C-407E-A947-70E740481C1C}">
                <a14:useLocalDpi xmlns:a14="http://schemas.microsoft.com/office/drawing/2010/main" val="0"/>
              </a:ext>
            </a:extLst>
          </a:blip>
          <a:srcRect l="13673" r="72734" b="77528"/>
          <a:stretch>
            <a:fillRect/>
          </a:stretch>
        </p:blipFill>
        <p:spPr bwMode="auto">
          <a:xfrm>
            <a:off x="981075" y="4978400"/>
            <a:ext cx="750888"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1" name="Picture 7"/>
          <p:cNvPicPr>
            <a:picLocks noChangeAspect="1"/>
          </p:cNvPicPr>
          <p:nvPr/>
        </p:nvPicPr>
        <p:blipFill>
          <a:blip r:embed="rId4">
            <a:extLst>
              <a:ext uri="{28A0092B-C50C-407E-A947-70E740481C1C}">
                <a14:useLocalDpi xmlns:a14="http://schemas.microsoft.com/office/drawing/2010/main" val="0"/>
              </a:ext>
            </a:extLst>
          </a:blip>
          <a:srcRect l="13673" r="72734" b="77528"/>
          <a:stretch>
            <a:fillRect/>
          </a:stretch>
        </p:blipFill>
        <p:spPr bwMode="auto">
          <a:xfrm>
            <a:off x="6035675" y="2546350"/>
            <a:ext cx="97155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2" name="Picture 8"/>
          <p:cNvPicPr>
            <a:picLocks noChangeAspect="1"/>
          </p:cNvPicPr>
          <p:nvPr/>
        </p:nvPicPr>
        <p:blipFill>
          <a:blip r:embed="rId2">
            <a:extLst>
              <a:ext uri="{28A0092B-C50C-407E-A947-70E740481C1C}">
                <a14:useLocalDpi xmlns:a14="http://schemas.microsoft.com/office/drawing/2010/main" val="0"/>
              </a:ext>
            </a:extLst>
          </a:blip>
          <a:srcRect l="13673" r="72734" b="77528"/>
          <a:stretch>
            <a:fillRect/>
          </a:stretch>
        </p:blipFill>
        <p:spPr bwMode="auto">
          <a:xfrm>
            <a:off x="6692900" y="4198938"/>
            <a:ext cx="1412875"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3" name="Rectangle 9"/>
          <p:cNvSpPr>
            <a:spLocks noChangeArrowheads="1"/>
          </p:cNvSpPr>
          <p:nvPr/>
        </p:nvSpPr>
        <p:spPr bwMode="auto">
          <a:xfrm>
            <a:off x="2478088" y="3943350"/>
            <a:ext cx="40433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defTabSz="914400" eaLnBrk="1" hangingPunct="1">
              <a:lnSpc>
                <a:spcPct val="100000"/>
              </a:lnSpc>
              <a:spcBef>
                <a:spcPct val="0"/>
              </a:spcBef>
              <a:buFontTx/>
              <a:buNone/>
            </a:pPr>
            <a:r>
              <a:rPr lang="en-GB" altLang="en-US">
                <a:latin typeface="Comic Sans MS" panose="030F0702030302020204" pitchFamily="66" charset="0"/>
              </a:rPr>
              <a:t>We might have so many thoughts in our head that they start to get muddled up.</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479425"/>
            <a:ext cx="8220075" cy="993775"/>
          </a:xfrm>
        </p:spPr>
        <p:txBody>
          <a:bodyPr/>
          <a:lstStyle/>
          <a:p>
            <a:pPr eaLnBrk="1" hangingPunct="1"/>
            <a:r>
              <a:rPr lang="en-GB" altLang="en-US" sz="3600" smtClean="0">
                <a:latin typeface="Comic Sans MS" panose="030F0702030302020204" pitchFamily="66" charset="0"/>
              </a:rPr>
              <a:t>Eat Well, Feel Well</a:t>
            </a:r>
          </a:p>
        </p:txBody>
      </p:sp>
      <p:sp>
        <p:nvSpPr>
          <p:cNvPr id="63491" name="Rectangle 3"/>
          <p:cNvSpPr>
            <a:spLocks noChangeArrowheads="1"/>
          </p:cNvSpPr>
          <p:nvPr/>
        </p:nvSpPr>
        <p:spPr bwMode="auto">
          <a:xfrm>
            <a:off x="673100" y="1312863"/>
            <a:ext cx="7715250"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defTabSz="914400" eaLnBrk="1" hangingPunct="1">
              <a:lnSpc>
                <a:spcPct val="100000"/>
              </a:lnSpc>
              <a:spcBef>
                <a:spcPct val="0"/>
              </a:spcBef>
              <a:buFontTx/>
              <a:buNone/>
            </a:pPr>
            <a:r>
              <a:rPr lang="en-GB" altLang="en-US" sz="1600">
                <a:latin typeface="Comic Sans MS" panose="030F0702030302020204" pitchFamily="66" charset="0"/>
              </a:rPr>
              <a:t>We have all been told about healthy eating, and usually it’s to keep our bodies fit and healthy. However, a good diet helps our mental health too.</a:t>
            </a:r>
          </a:p>
          <a:p>
            <a:pPr defTabSz="914400" eaLnBrk="1" hangingPunct="1">
              <a:lnSpc>
                <a:spcPct val="100000"/>
              </a:lnSpc>
              <a:spcBef>
                <a:spcPct val="0"/>
              </a:spcBef>
              <a:buFontTx/>
              <a:buNone/>
            </a:pPr>
            <a:endParaRPr lang="en-GB" altLang="en-US" sz="1600">
              <a:latin typeface="Comic Sans MS" panose="030F0702030302020204" pitchFamily="66" charset="0"/>
            </a:endParaRPr>
          </a:p>
          <a:p>
            <a:pPr defTabSz="914400" eaLnBrk="1" hangingPunct="1">
              <a:lnSpc>
                <a:spcPct val="100000"/>
              </a:lnSpc>
              <a:spcBef>
                <a:spcPct val="0"/>
              </a:spcBef>
              <a:buFontTx/>
              <a:buNone/>
            </a:pPr>
            <a:endParaRPr lang="en-GB" altLang="en-US" sz="1600">
              <a:latin typeface="Comic Sans MS" panose="030F0702030302020204" pitchFamily="66" charset="0"/>
            </a:endParaRPr>
          </a:p>
          <a:p>
            <a:pPr defTabSz="914400" eaLnBrk="1" hangingPunct="1">
              <a:lnSpc>
                <a:spcPct val="100000"/>
              </a:lnSpc>
              <a:spcBef>
                <a:spcPct val="0"/>
              </a:spcBef>
              <a:buFontTx/>
              <a:buNone/>
            </a:pPr>
            <a:endParaRPr lang="en-GB" altLang="en-US" sz="1600">
              <a:latin typeface="Comic Sans MS" panose="030F0702030302020204" pitchFamily="66" charset="0"/>
            </a:endParaRPr>
          </a:p>
        </p:txBody>
      </p:sp>
      <p:sp>
        <p:nvSpPr>
          <p:cNvPr id="4" name="Rectangle 3"/>
          <p:cNvSpPr/>
          <p:nvPr/>
        </p:nvSpPr>
        <p:spPr>
          <a:xfrm>
            <a:off x="755650" y="2035175"/>
            <a:ext cx="5707063" cy="13763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GB">
              <a:solidFill>
                <a:prstClr val="white"/>
              </a:solidFill>
              <a:latin typeface="Comic Sans MS" panose="030F0702030302020204" pitchFamily="66" charset="0"/>
            </a:endParaRPr>
          </a:p>
        </p:txBody>
      </p:sp>
      <p:sp>
        <p:nvSpPr>
          <p:cNvPr id="63493" name="Rectangle 1"/>
          <p:cNvSpPr>
            <a:spLocks noChangeArrowheads="1"/>
          </p:cNvSpPr>
          <p:nvPr/>
        </p:nvSpPr>
        <p:spPr bwMode="auto">
          <a:xfrm>
            <a:off x="842963" y="2117725"/>
            <a:ext cx="54038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defTabSz="914400">
              <a:lnSpc>
                <a:spcPct val="100000"/>
              </a:lnSpc>
              <a:spcBef>
                <a:spcPct val="0"/>
              </a:spcBef>
              <a:buFontTx/>
              <a:buNone/>
            </a:pPr>
            <a:r>
              <a:rPr lang="en-GB" altLang="en-US" sz="1600">
                <a:latin typeface="Comic Sans MS" panose="030F0702030302020204" pitchFamily="66" charset="0"/>
              </a:rPr>
              <a:t>Don’t skip meals. We are designed to have three meals a day with some healthy snacks in between. If we don’t eat regularly or healthily, we can feel grumpy, tired, lose concentration and lack motivation to do anything. </a:t>
            </a:r>
          </a:p>
        </p:txBody>
      </p:sp>
      <p:sp>
        <p:nvSpPr>
          <p:cNvPr id="63494" name="Rectangle 2"/>
          <p:cNvSpPr>
            <a:spLocks noChangeArrowheads="1"/>
          </p:cNvSpPr>
          <p:nvPr/>
        </p:nvSpPr>
        <p:spPr bwMode="auto">
          <a:xfrm>
            <a:off x="2660650" y="3532188"/>
            <a:ext cx="5727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defTabSz="914400">
              <a:lnSpc>
                <a:spcPct val="100000"/>
              </a:lnSpc>
              <a:spcBef>
                <a:spcPct val="0"/>
              </a:spcBef>
              <a:buFontTx/>
              <a:buNone/>
            </a:pPr>
            <a:r>
              <a:rPr lang="en-GB" altLang="en-US">
                <a:latin typeface="Comic Sans MS" panose="030F0702030302020204" pitchFamily="66" charset="0"/>
              </a:rPr>
              <a:t>Eat breakfast every day. Our bodies and minds have run out of fuel during the night and we need to give ourselves a good start.</a:t>
            </a:r>
          </a:p>
        </p:txBody>
      </p:sp>
      <p:sp>
        <p:nvSpPr>
          <p:cNvPr id="7" name="Rectangle 6"/>
          <p:cNvSpPr/>
          <p:nvPr/>
        </p:nvSpPr>
        <p:spPr>
          <a:xfrm>
            <a:off x="755650" y="4575175"/>
            <a:ext cx="7632700" cy="65087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GB">
              <a:solidFill>
                <a:prstClr val="white"/>
              </a:solidFill>
              <a:latin typeface="Comic Sans MS" panose="030F0702030302020204" pitchFamily="66" charset="0"/>
            </a:endParaRPr>
          </a:p>
        </p:txBody>
      </p:sp>
      <p:sp>
        <p:nvSpPr>
          <p:cNvPr id="63496" name="Rectangle 4"/>
          <p:cNvSpPr>
            <a:spLocks noChangeArrowheads="1"/>
          </p:cNvSpPr>
          <p:nvPr/>
        </p:nvSpPr>
        <p:spPr bwMode="auto">
          <a:xfrm>
            <a:off x="842963" y="4575175"/>
            <a:ext cx="75453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defTabSz="914400">
              <a:lnSpc>
                <a:spcPct val="100000"/>
              </a:lnSpc>
              <a:spcBef>
                <a:spcPct val="0"/>
              </a:spcBef>
              <a:buFontTx/>
              <a:buNone/>
            </a:pPr>
            <a:r>
              <a:rPr lang="en-GB" altLang="en-US">
                <a:latin typeface="Comic Sans MS" panose="030F0702030302020204" pitchFamily="66" charset="0"/>
              </a:rPr>
              <a:t>Avoid takeaways and ready meals. They are often full of things which don’t help our minds to work efficiently.</a:t>
            </a:r>
          </a:p>
        </p:txBody>
      </p:sp>
      <p:sp>
        <p:nvSpPr>
          <p:cNvPr id="63497" name="Rectangle 5"/>
          <p:cNvSpPr>
            <a:spLocks noChangeArrowheads="1"/>
          </p:cNvSpPr>
          <p:nvPr/>
        </p:nvSpPr>
        <p:spPr bwMode="auto">
          <a:xfrm>
            <a:off x="1598613" y="5432425"/>
            <a:ext cx="75453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defTabSz="914400">
              <a:lnSpc>
                <a:spcPct val="100000"/>
              </a:lnSpc>
              <a:spcBef>
                <a:spcPct val="0"/>
              </a:spcBef>
              <a:buFontTx/>
              <a:buNone/>
            </a:pPr>
            <a:r>
              <a:rPr lang="en-GB" altLang="en-US">
                <a:latin typeface="Comic Sans MS" panose="030F0702030302020204" pitchFamily="66" charset="0"/>
              </a:rPr>
              <a:t>Drink at least 6 glasses of water a day. It’s vital for our brain’s wellbeing. </a:t>
            </a:r>
          </a:p>
        </p:txBody>
      </p:sp>
      <p:pic>
        <p:nvPicPr>
          <p:cNvPr id="6349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62713" y="1846263"/>
            <a:ext cx="1925637"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1713" y="5329238"/>
            <a:ext cx="3746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50" y="3556000"/>
            <a:ext cx="1800225"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9" descr="PPT Backgrounds new 1-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itle 2"/>
          <p:cNvSpPr>
            <a:spLocks noGrp="1"/>
          </p:cNvSpPr>
          <p:nvPr>
            <p:ph type="ctrTitle"/>
          </p:nvPr>
        </p:nvSpPr>
        <p:spPr bwMode="auto">
          <a:xfrm>
            <a:off x="509588" y="625475"/>
            <a:ext cx="3211512" cy="611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3200" smtClean="0">
                <a:solidFill>
                  <a:schemeClr val="bg1"/>
                </a:solidFill>
                <a:latin typeface="InterstatePlus Bold"/>
                <a:ea typeface="InterstatePlus Bold"/>
                <a:cs typeface="InterstatePlus Bold"/>
              </a:rPr>
              <a:t>Section Title</a:t>
            </a:r>
          </a:p>
        </p:txBody>
      </p:sp>
      <p:sp>
        <p:nvSpPr>
          <p:cNvPr id="31748" name="Title 2"/>
          <p:cNvSpPr txBox="1">
            <a:spLocks/>
          </p:cNvSpPr>
          <p:nvPr/>
        </p:nvSpPr>
        <p:spPr bwMode="auto">
          <a:xfrm>
            <a:off x="496888" y="2241550"/>
            <a:ext cx="81026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800">
                <a:solidFill>
                  <a:schemeClr val="bg1"/>
                </a:solidFill>
                <a:latin typeface="InterstatePlus Bold"/>
                <a:ea typeface="InterstatePlus Bold"/>
                <a:cs typeface="InterstatePlus Bold"/>
              </a:rPr>
              <a:t>When was the last time you felt misunderstood?</a:t>
            </a:r>
          </a:p>
          <a:p>
            <a:pPr eaLnBrk="1" hangingPunct="1"/>
            <a:endParaRPr lang="en-US" altLang="en-US" sz="4800">
              <a:solidFill>
                <a:schemeClr val="bg1"/>
              </a:solidFill>
              <a:latin typeface="InterstatePlus Bold"/>
              <a:ea typeface="InterstatePlus Bold"/>
              <a:cs typeface="InterstatePlus Bold"/>
            </a:endParaRPr>
          </a:p>
          <a:p>
            <a:pPr eaLnBrk="1" hangingPunct="1"/>
            <a:endParaRPr lang="en-US" altLang="en-US" sz="4800">
              <a:solidFill>
                <a:schemeClr val="bg1"/>
              </a:solidFill>
              <a:latin typeface="InterstatePlus Bold"/>
              <a:ea typeface="InterstatePlus Bold"/>
              <a:cs typeface="InterstatePlus Bold"/>
            </a:endParaRPr>
          </a:p>
        </p:txBody>
      </p:sp>
      <p:sp>
        <p:nvSpPr>
          <p:cNvPr id="31749" name="Subtitle 3"/>
          <p:cNvSpPr>
            <a:spLocks noGrp="1"/>
          </p:cNvSpPr>
          <p:nvPr>
            <p:ph type="subTitle" idx="1"/>
          </p:nvPr>
        </p:nvSpPr>
        <p:spPr bwMode="auto">
          <a:xfrm>
            <a:off x="496888" y="3392488"/>
            <a:ext cx="6400800"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lnSpc>
                <a:spcPct val="80000"/>
              </a:lnSpc>
            </a:pPr>
            <a:endParaRPr lang="en-US" altLang="en-US" sz="2400" smtClean="0">
              <a:solidFill>
                <a:schemeClr val="bg1"/>
              </a:solidFill>
              <a:latin typeface="InterstatePlus Light"/>
              <a:ea typeface="InterstatePlus Light"/>
              <a:cs typeface="InterstatePlus Light"/>
            </a:endParaRPr>
          </a:p>
          <a:p>
            <a:pPr algn="l" eaLnBrk="1" hangingPunct="1">
              <a:lnSpc>
                <a:spcPct val="80000"/>
              </a:lnSpc>
            </a:pPr>
            <a:endParaRPr lang="en-US" altLang="en-US" sz="2400" smtClean="0">
              <a:solidFill>
                <a:schemeClr val="bg1"/>
              </a:solidFill>
              <a:latin typeface="InterstatePlus Light"/>
              <a:ea typeface="InterstatePlus Light"/>
              <a:cs typeface="InterstatePlus Light"/>
            </a:endParaRPr>
          </a:p>
          <a:p>
            <a:pPr algn="l" eaLnBrk="1" hangingPunct="1">
              <a:lnSpc>
                <a:spcPct val="80000"/>
              </a:lnSpc>
            </a:pPr>
            <a:endParaRPr lang="en-US" altLang="en-US" sz="2400" smtClean="0">
              <a:solidFill>
                <a:schemeClr val="bg1"/>
              </a:solidFill>
              <a:latin typeface="InterstatePlus Light"/>
              <a:ea typeface="InterstatePlus Light"/>
              <a:cs typeface="InterstatePlus Light"/>
            </a:endParaRPr>
          </a:p>
          <a:p>
            <a:pPr algn="l" eaLnBrk="1" hangingPunct="1">
              <a:lnSpc>
                <a:spcPct val="80000"/>
              </a:lnSpc>
            </a:pPr>
            <a:r>
              <a:rPr lang="en-US" altLang="en-US" sz="2400" smtClean="0">
                <a:solidFill>
                  <a:schemeClr val="bg1"/>
                </a:solidFill>
                <a:latin typeface="InterstatePlus Light"/>
                <a:ea typeface="InterstatePlus Light"/>
                <a:cs typeface="InterstatePlus Light"/>
              </a:rPr>
              <a:t>Lesson</a:t>
            </a:r>
          </a:p>
        </p:txBody>
      </p:sp>
      <p:pic>
        <p:nvPicPr>
          <p:cNvPr id="31750" name="Picture 17" descr="TTC_RGB_POS_Logo_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463" y="292100"/>
            <a:ext cx="2827337"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64288" y="5626100"/>
            <a:ext cx="22352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3100" y="5632450"/>
            <a:ext cx="28575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992188" y="2173288"/>
            <a:ext cx="1820862" cy="1819275"/>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GB">
              <a:solidFill>
                <a:prstClr val="white"/>
              </a:solidFill>
              <a:latin typeface="Comic Sans MS" panose="030F0702030302020204" pitchFamily="66" charset="0"/>
            </a:endParaRPr>
          </a:p>
        </p:txBody>
      </p:sp>
      <p:sp>
        <p:nvSpPr>
          <p:cNvPr id="64515" name="Title 1"/>
          <p:cNvSpPr>
            <a:spLocks noGrp="1"/>
          </p:cNvSpPr>
          <p:nvPr>
            <p:ph type="title"/>
          </p:nvPr>
        </p:nvSpPr>
        <p:spPr>
          <a:xfrm>
            <a:off x="457200" y="479425"/>
            <a:ext cx="8220075" cy="993775"/>
          </a:xfrm>
        </p:spPr>
        <p:txBody>
          <a:bodyPr/>
          <a:lstStyle/>
          <a:p>
            <a:pPr eaLnBrk="1" hangingPunct="1"/>
            <a:r>
              <a:rPr lang="en-GB" altLang="en-US" smtClean="0">
                <a:latin typeface="Comic Sans MS" panose="030F0702030302020204" pitchFamily="66" charset="0"/>
              </a:rPr>
              <a:t>Get Out There!</a:t>
            </a:r>
          </a:p>
        </p:txBody>
      </p:sp>
      <p:sp>
        <p:nvSpPr>
          <p:cNvPr id="64516" name="Rectangle 3"/>
          <p:cNvSpPr>
            <a:spLocks noChangeArrowheads="1"/>
          </p:cNvSpPr>
          <p:nvPr/>
        </p:nvSpPr>
        <p:spPr bwMode="auto">
          <a:xfrm>
            <a:off x="661988" y="1312863"/>
            <a:ext cx="7726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defTabSz="914400" eaLnBrk="1" hangingPunct="1">
              <a:lnSpc>
                <a:spcPct val="100000"/>
              </a:lnSpc>
              <a:spcBef>
                <a:spcPct val="0"/>
              </a:spcBef>
              <a:buFontTx/>
              <a:buNone/>
            </a:pPr>
            <a:r>
              <a:rPr lang="en-GB" altLang="en-US">
                <a:latin typeface="Comic Sans MS" panose="030F0702030302020204" pitchFamily="66" charset="0"/>
              </a:rPr>
              <a:t>Exercise is very important for your mental health. Moderate exercise is recommended for up to 30 minutes a day. Have a go! You could:</a:t>
            </a:r>
          </a:p>
        </p:txBody>
      </p:sp>
      <p:pic>
        <p:nvPicPr>
          <p:cNvPr id="6451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250" y="2478088"/>
            <a:ext cx="14827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8" name="Rectangle 6"/>
          <p:cNvSpPr>
            <a:spLocks noChangeArrowheads="1"/>
          </p:cNvSpPr>
          <p:nvPr/>
        </p:nvSpPr>
        <p:spPr bwMode="auto">
          <a:xfrm>
            <a:off x="2995613" y="2897188"/>
            <a:ext cx="1617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defTabSz="914400" eaLnBrk="1" hangingPunct="1">
              <a:lnSpc>
                <a:spcPct val="100000"/>
              </a:lnSpc>
              <a:spcBef>
                <a:spcPct val="0"/>
              </a:spcBef>
              <a:buFontTx/>
              <a:buNone/>
            </a:pPr>
            <a:r>
              <a:rPr lang="en-GB" altLang="en-US">
                <a:latin typeface="Comic Sans MS" panose="030F0702030302020204" pitchFamily="66" charset="0"/>
              </a:rPr>
              <a:t>Walk the dog</a:t>
            </a:r>
          </a:p>
        </p:txBody>
      </p:sp>
      <p:grpSp>
        <p:nvGrpSpPr>
          <p:cNvPr id="64519" name="Group 13"/>
          <p:cNvGrpSpPr>
            <a:grpSpLocks/>
          </p:cNvGrpSpPr>
          <p:nvPr/>
        </p:nvGrpSpPr>
        <p:grpSpPr bwMode="auto">
          <a:xfrm>
            <a:off x="992188" y="4117975"/>
            <a:ext cx="1820862" cy="1819275"/>
            <a:chOff x="1099334" y="3358077"/>
            <a:chExt cx="1820097" cy="1820097"/>
          </a:xfrm>
        </p:grpSpPr>
        <p:sp>
          <p:nvSpPr>
            <p:cNvPr id="8" name="Oval 7"/>
            <p:cNvSpPr/>
            <p:nvPr/>
          </p:nvSpPr>
          <p:spPr>
            <a:xfrm>
              <a:off x="1099334" y="3358077"/>
              <a:ext cx="1820097" cy="1820097"/>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GB">
                <a:solidFill>
                  <a:prstClr val="white"/>
                </a:solidFill>
                <a:latin typeface="Comic Sans MS" panose="030F0702030302020204" pitchFamily="66" charset="0"/>
              </a:endParaRPr>
            </a:p>
          </p:txBody>
        </p:sp>
        <p:pic>
          <p:nvPicPr>
            <p:cNvPr id="64528"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81717" y="3488551"/>
              <a:ext cx="604888" cy="1539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4520" name="Rectangle 9"/>
          <p:cNvSpPr>
            <a:spLocks noChangeArrowheads="1"/>
          </p:cNvSpPr>
          <p:nvPr/>
        </p:nvSpPr>
        <p:spPr bwMode="auto">
          <a:xfrm>
            <a:off x="2947988" y="4832350"/>
            <a:ext cx="1770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defTabSz="914400" eaLnBrk="1" hangingPunct="1">
              <a:lnSpc>
                <a:spcPct val="100000"/>
              </a:lnSpc>
              <a:spcBef>
                <a:spcPct val="0"/>
              </a:spcBef>
              <a:buFontTx/>
              <a:buNone/>
            </a:pPr>
            <a:r>
              <a:rPr lang="en-GB" altLang="en-US">
                <a:latin typeface="Comic Sans MS" panose="030F0702030302020204" pitchFamily="66" charset="0"/>
              </a:rPr>
              <a:t>Walk to school</a:t>
            </a:r>
          </a:p>
        </p:txBody>
      </p:sp>
      <p:sp>
        <p:nvSpPr>
          <p:cNvPr id="18" name="Oval 17"/>
          <p:cNvSpPr/>
          <p:nvPr/>
        </p:nvSpPr>
        <p:spPr>
          <a:xfrm>
            <a:off x="4679950" y="2173288"/>
            <a:ext cx="1819275" cy="1819275"/>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GB">
              <a:solidFill>
                <a:prstClr val="white"/>
              </a:solidFill>
              <a:latin typeface="Comic Sans MS" panose="030F0702030302020204" pitchFamily="66" charset="0"/>
            </a:endParaRPr>
          </a:p>
        </p:txBody>
      </p:sp>
      <p:pic>
        <p:nvPicPr>
          <p:cNvPr id="64522"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00625" y="2386013"/>
            <a:ext cx="121602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3" name="Rectangle 18"/>
          <p:cNvSpPr>
            <a:spLocks noChangeArrowheads="1"/>
          </p:cNvSpPr>
          <p:nvPr/>
        </p:nvSpPr>
        <p:spPr bwMode="auto">
          <a:xfrm>
            <a:off x="6819900" y="2897188"/>
            <a:ext cx="1719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defTabSz="914400" eaLnBrk="1" hangingPunct="1">
              <a:lnSpc>
                <a:spcPct val="100000"/>
              </a:lnSpc>
              <a:spcBef>
                <a:spcPct val="0"/>
              </a:spcBef>
              <a:buFontTx/>
              <a:buNone/>
            </a:pPr>
            <a:r>
              <a:rPr lang="en-GB" altLang="en-US">
                <a:latin typeface="Comic Sans MS" panose="030F0702030302020204" pitchFamily="66" charset="0"/>
              </a:rPr>
              <a:t>Ride your bike</a:t>
            </a:r>
          </a:p>
        </p:txBody>
      </p:sp>
      <p:sp>
        <p:nvSpPr>
          <p:cNvPr id="20" name="Oval 19"/>
          <p:cNvSpPr/>
          <p:nvPr/>
        </p:nvSpPr>
        <p:spPr>
          <a:xfrm>
            <a:off x="4641850" y="4117975"/>
            <a:ext cx="1819275" cy="1819275"/>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GB">
              <a:solidFill>
                <a:prstClr val="white"/>
              </a:solidFill>
              <a:latin typeface="Comic Sans MS" panose="030F0702030302020204" pitchFamily="66" charset="0"/>
            </a:endParaRPr>
          </a:p>
        </p:txBody>
      </p:sp>
      <p:sp>
        <p:nvSpPr>
          <p:cNvPr id="64525" name="Rectangle 20"/>
          <p:cNvSpPr>
            <a:spLocks noChangeArrowheads="1"/>
          </p:cNvSpPr>
          <p:nvPr/>
        </p:nvSpPr>
        <p:spPr bwMode="auto">
          <a:xfrm>
            <a:off x="6804025" y="4832350"/>
            <a:ext cx="1404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defTabSz="914400" eaLnBrk="1" hangingPunct="1">
              <a:lnSpc>
                <a:spcPct val="100000"/>
              </a:lnSpc>
              <a:spcBef>
                <a:spcPct val="0"/>
              </a:spcBef>
              <a:buFontTx/>
              <a:buNone/>
            </a:pPr>
            <a:r>
              <a:rPr lang="en-GB" altLang="en-US">
                <a:latin typeface="Comic Sans MS" panose="030F0702030302020204" pitchFamily="66" charset="0"/>
              </a:rPr>
              <a:t>Rollerskate</a:t>
            </a:r>
          </a:p>
        </p:txBody>
      </p:sp>
      <p:pic>
        <p:nvPicPr>
          <p:cNvPr id="64526" name="Picture 2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54613" y="4491038"/>
            <a:ext cx="9080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479425"/>
            <a:ext cx="8220075" cy="993775"/>
          </a:xfrm>
        </p:spPr>
        <p:txBody>
          <a:bodyPr/>
          <a:lstStyle/>
          <a:p>
            <a:pPr eaLnBrk="1" hangingPunct="1"/>
            <a:r>
              <a:rPr lang="en-GB" altLang="en-US" smtClean="0">
                <a:latin typeface="Comic Sans MS" panose="030F0702030302020204" pitchFamily="66" charset="0"/>
              </a:rPr>
              <a:t>Help Other People</a:t>
            </a:r>
          </a:p>
        </p:txBody>
      </p:sp>
      <p:sp>
        <p:nvSpPr>
          <p:cNvPr id="65539" name="Rectangle 3"/>
          <p:cNvSpPr>
            <a:spLocks noChangeArrowheads="1"/>
          </p:cNvSpPr>
          <p:nvPr/>
        </p:nvSpPr>
        <p:spPr bwMode="auto">
          <a:xfrm>
            <a:off x="661988" y="1339850"/>
            <a:ext cx="772636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defTabSz="914400" eaLnBrk="1" hangingPunct="1">
              <a:lnSpc>
                <a:spcPct val="100000"/>
              </a:lnSpc>
              <a:spcBef>
                <a:spcPct val="0"/>
              </a:spcBef>
              <a:buFontTx/>
              <a:buNone/>
            </a:pPr>
            <a:r>
              <a:rPr lang="en-GB" altLang="en-US">
                <a:latin typeface="Comic Sans MS" panose="030F0702030302020204" pitchFamily="66" charset="0"/>
              </a:rPr>
              <a:t>There’s nothing like the feeling you get when you are appreciated by other people. Helping them is a great way to do something useful but also feel good about yourself.</a:t>
            </a:r>
          </a:p>
        </p:txBody>
      </p:sp>
      <p:sp>
        <p:nvSpPr>
          <p:cNvPr id="5" name="Rectangle 4"/>
          <p:cNvSpPr/>
          <p:nvPr/>
        </p:nvSpPr>
        <p:spPr>
          <a:xfrm>
            <a:off x="1376363" y="2652713"/>
            <a:ext cx="6391275" cy="571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GB">
              <a:solidFill>
                <a:prstClr val="white"/>
              </a:solidFill>
              <a:latin typeface="Comic Sans MS" panose="030F0702030302020204" pitchFamily="66" charset="0"/>
            </a:endParaRPr>
          </a:p>
        </p:txBody>
      </p:sp>
      <p:sp>
        <p:nvSpPr>
          <p:cNvPr id="6" name="Rectangle 5"/>
          <p:cNvSpPr/>
          <p:nvPr/>
        </p:nvSpPr>
        <p:spPr>
          <a:xfrm>
            <a:off x="1376363" y="3429000"/>
            <a:ext cx="6391275" cy="56991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GB">
              <a:solidFill>
                <a:prstClr val="white"/>
              </a:solidFill>
              <a:latin typeface="Comic Sans MS" panose="030F0702030302020204" pitchFamily="66" charset="0"/>
            </a:endParaRPr>
          </a:p>
        </p:txBody>
      </p:sp>
      <p:sp>
        <p:nvSpPr>
          <p:cNvPr id="65542" name="Rectangle 6"/>
          <p:cNvSpPr>
            <a:spLocks noChangeArrowheads="1"/>
          </p:cNvSpPr>
          <p:nvPr/>
        </p:nvSpPr>
        <p:spPr bwMode="auto">
          <a:xfrm>
            <a:off x="2019300" y="2752725"/>
            <a:ext cx="5480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defTabSz="914400" eaLnBrk="1" hangingPunct="1">
              <a:lnSpc>
                <a:spcPct val="100000"/>
              </a:lnSpc>
              <a:spcBef>
                <a:spcPct val="0"/>
              </a:spcBef>
              <a:buFontTx/>
              <a:buNone/>
            </a:pPr>
            <a:r>
              <a:rPr lang="en-GB" altLang="en-US">
                <a:latin typeface="Comic Sans MS" panose="030F0702030302020204" pitchFamily="66" charset="0"/>
              </a:rPr>
              <a:t>Is there a neighbour you can pop to the shop for?</a:t>
            </a:r>
          </a:p>
        </p:txBody>
      </p:sp>
      <p:sp>
        <p:nvSpPr>
          <p:cNvPr id="65543" name="Rectangle 7"/>
          <p:cNvSpPr>
            <a:spLocks noChangeArrowheads="1"/>
          </p:cNvSpPr>
          <p:nvPr/>
        </p:nvSpPr>
        <p:spPr bwMode="auto">
          <a:xfrm>
            <a:off x="1674813" y="3529013"/>
            <a:ext cx="5980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defTabSz="914400" eaLnBrk="1" hangingPunct="1">
              <a:lnSpc>
                <a:spcPct val="100000"/>
              </a:lnSpc>
              <a:spcBef>
                <a:spcPct val="0"/>
              </a:spcBef>
              <a:buFontTx/>
              <a:buNone/>
            </a:pPr>
            <a:r>
              <a:rPr lang="en-GB" altLang="en-US">
                <a:latin typeface="Comic Sans MS" panose="030F0702030302020204" pitchFamily="66" charset="0"/>
              </a:rPr>
              <a:t>Have you got a Grandma who needs help with making tea?</a:t>
            </a:r>
          </a:p>
        </p:txBody>
      </p:sp>
      <p:sp>
        <p:nvSpPr>
          <p:cNvPr id="9" name="Rectangle 8"/>
          <p:cNvSpPr/>
          <p:nvPr/>
        </p:nvSpPr>
        <p:spPr>
          <a:xfrm>
            <a:off x="1371600" y="4214813"/>
            <a:ext cx="6391275" cy="9525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GB">
              <a:solidFill>
                <a:prstClr val="white"/>
              </a:solidFill>
              <a:latin typeface="Comic Sans MS" panose="030F0702030302020204" pitchFamily="66" charset="0"/>
            </a:endParaRPr>
          </a:p>
        </p:txBody>
      </p:sp>
      <p:sp>
        <p:nvSpPr>
          <p:cNvPr id="65545" name="Rectangle 9"/>
          <p:cNvSpPr>
            <a:spLocks noChangeArrowheads="1"/>
          </p:cNvSpPr>
          <p:nvPr/>
        </p:nvSpPr>
        <p:spPr bwMode="auto">
          <a:xfrm>
            <a:off x="1443038" y="4368800"/>
            <a:ext cx="6257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defTabSz="914400" eaLnBrk="1" hangingPunct="1">
              <a:lnSpc>
                <a:spcPct val="100000"/>
              </a:lnSpc>
              <a:spcBef>
                <a:spcPct val="0"/>
              </a:spcBef>
              <a:buFontTx/>
              <a:buNone/>
            </a:pPr>
            <a:r>
              <a:rPr lang="en-GB" altLang="en-US">
                <a:latin typeface="Comic Sans MS" panose="030F0702030302020204" pitchFamily="66" charset="0"/>
              </a:rPr>
              <a:t>Do you have a younger brother or sister who you could read to at bedtime?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57200" y="479425"/>
            <a:ext cx="8220075" cy="993775"/>
          </a:xfrm>
        </p:spPr>
        <p:txBody>
          <a:bodyPr/>
          <a:lstStyle/>
          <a:p>
            <a:pPr eaLnBrk="1" hangingPunct="1"/>
            <a:r>
              <a:rPr lang="en-GB" altLang="en-US" smtClean="0">
                <a:latin typeface="Comic Sans MS" panose="030F0702030302020204" pitchFamily="66" charset="0"/>
              </a:rPr>
              <a:t>Think Good Things About Yourself</a:t>
            </a:r>
          </a:p>
        </p:txBody>
      </p:sp>
      <p:sp>
        <p:nvSpPr>
          <p:cNvPr id="66563" name="Rectangle 1"/>
          <p:cNvSpPr>
            <a:spLocks noChangeArrowheads="1"/>
          </p:cNvSpPr>
          <p:nvPr/>
        </p:nvSpPr>
        <p:spPr bwMode="auto">
          <a:xfrm>
            <a:off x="652463" y="1473200"/>
            <a:ext cx="77358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defTabSz="914400">
              <a:lnSpc>
                <a:spcPct val="100000"/>
              </a:lnSpc>
              <a:spcBef>
                <a:spcPct val="0"/>
              </a:spcBef>
              <a:buFont typeface="Arial" panose="020B0604020202020204" pitchFamily="34" charset="0"/>
              <a:buNone/>
            </a:pPr>
            <a:r>
              <a:rPr lang="en-GB" altLang="en-US">
                <a:latin typeface="Comic Sans MS" panose="030F0702030302020204" pitchFamily="66" charset="0"/>
              </a:rPr>
              <a:t>Thinking positively is tricky when you feel low, but following a few of these tips could help that downward spiral of negativity.</a:t>
            </a:r>
          </a:p>
        </p:txBody>
      </p:sp>
      <p:pic>
        <p:nvPicPr>
          <p:cNvPr id="6656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568575"/>
            <a:ext cx="300990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Rectangle 3"/>
          <p:cNvSpPr>
            <a:spLocks noChangeArrowheads="1"/>
          </p:cNvSpPr>
          <p:nvPr/>
        </p:nvSpPr>
        <p:spPr bwMode="auto">
          <a:xfrm>
            <a:off x="1055688" y="3033713"/>
            <a:ext cx="2409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defTabSz="914400">
              <a:lnSpc>
                <a:spcPct val="100000"/>
              </a:lnSpc>
              <a:spcBef>
                <a:spcPct val="0"/>
              </a:spcBef>
              <a:buFontTx/>
              <a:buNone/>
            </a:pPr>
            <a:r>
              <a:rPr lang="en-GB" altLang="en-US">
                <a:latin typeface="Comic Sans MS" panose="030F0702030302020204" pitchFamily="66" charset="0"/>
              </a:rPr>
              <a:t>Avoid people who are unkind to you. Don’t try to make them be friendly.</a:t>
            </a:r>
          </a:p>
        </p:txBody>
      </p:sp>
      <p:pic>
        <p:nvPicPr>
          <p:cNvPr id="6656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44750" y="3987800"/>
            <a:ext cx="335280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7" name="Rectangle 5"/>
          <p:cNvSpPr>
            <a:spLocks noChangeArrowheads="1"/>
          </p:cNvSpPr>
          <p:nvPr/>
        </p:nvSpPr>
        <p:spPr bwMode="auto">
          <a:xfrm>
            <a:off x="2636838" y="4452938"/>
            <a:ext cx="29702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defTabSz="914400">
              <a:lnSpc>
                <a:spcPct val="100000"/>
              </a:lnSpc>
              <a:spcBef>
                <a:spcPct val="0"/>
              </a:spcBef>
              <a:buFontTx/>
              <a:buNone/>
            </a:pPr>
            <a:r>
              <a:rPr lang="en-GB" altLang="en-US">
                <a:latin typeface="Comic Sans MS" panose="030F0702030302020204" pitchFamily="66" charset="0"/>
              </a:rPr>
              <a:t>Control your temper and walk away. Breathe deeply and concentrate on that until you feel calmer.</a:t>
            </a:r>
          </a:p>
        </p:txBody>
      </p:sp>
      <p:pic>
        <p:nvPicPr>
          <p:cNvPr id="66568"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7788" y="1963738"/>
            <a:ext cx="3673475"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9" name="Rectangle 7"/>
          <p:cNvSpPr>
            <a:spLocks noChangeArrowheads="1"/>
          </p:cNvSpPr>
          <p:nvPr/>
        </p:nvSpPr>
        <p:spPr bwMode="auto">
          <a:xfrm>
            <a:off x="4244975" y="2419350"/>
            <a:ext cx="3106738"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defTabSz="914400">
              <a:lnSpc>
                <a:spcPct val="100000"/>
              </a:lnSpc>
              <a:spcBef>
                <a:spcPct val="0"/>
              </a:spcBef>
              <a:buFontTx/>
              <a:buNone/>
            </a:pPr>
            <a:r>
              <a:rPr lang="en-GB" altLang="en-US">
                <a:latin typeface="Comic Sans MS" panose="030F0702030302020204" pitchFamily="66" charset="0"/>
              </a:rPr>
              <a:t>Consider your achievements – all those swimming certificates and dance exams mean you are doing really well!</a:t>
            </a:r>
          </a:p>
        </p:txBody>
      </p:sp>
      <p:pic>
        <p:nvPicPr>
          <p:cNvPr id="66570"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26125" y="4408488"/>
            <a:ext cx="2598738"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1" name="Rectangle 9"/>
          <p:cNvSpPr>
            <a:spLocks noChangeArrowheads="1"/>
          </p:cNvSpPr>
          <p:nvPr/>
        </p:nvSpPr>
        <p:spPr bwMode="auto">
          <a:xfrm>
            <a:off x="5981700" y="4729163"/>
            <a:ext cx="2286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defTabSz="914400">
              <a:lnSpc>
                <a:spcPct val="100000"/>
              </a:lnSpc>
              <a:spcBef>
                <a:spcPct val="0"/>
              </a:spcBef>
              <a:buFontTx/>
              <a:buNone/>
            </a:pPr>
            <a:r>
              <a:rPr lang="en-GB" altLang="en-US">
                <a:latin typeface="Comic Sans MS" panose="030F0702030302020204" pitchFamily="66" charset="0"/>
              </a:rPr>
              <a:t>Think about things you enjoy doing and that you’re good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479425"/>
            <a:ext cx="8220075" cy="993775"/>
          </a:xfrm>
        </p:spPr>
        <p:txBody>
          <a:bodyPr/>
          <a:lstStyle/>
          <a:p>
            <a:pPr eaLnBrk="1" hangingPunct="1"/>
            <a:r>
              <a:rPr lang="en-GB" altLang="en-US" smtClean="0">
                <a:latin typeface="Comic Sans MS" panose="030F0702030302020204" pitchFamily="66" charset="0"/>
              </a:rPr>
              <a:t>Take Time Out</a:t>
            </a:r>
          </a:p>
        </p:txBody>
      </p:sp>
      <p:sp>
        <p:nvSpPr>
          <p:cNvPr id="67587" name="Rectangle 1"/>
          <p:cNvSpPr>
            <a:spLocks noChangeArrowheads="1"/>
          </p:cNvSpPr>
          <p:nvPr/>
        </p:nvSpPr>
        <p:spPr bwMode="auto">
          <a:xfrm>
            <a:off x="631825" y="1236663"/>
            <a:ext cx="7632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defTabSz="914400">
              <a:lnSpc>
                <a:spcPct val="100000"/>
              </a:lnSpc>
              <a:spcBef>
                <a:spcPct val="0"/>
              </a:spcBef>
              <a:buFont typeface="Arial" panose="020B0604020202020204" pitchFamily="34" charset="0"/>
              <a:buNone/>
            </a:pPr>
            <a:r>
              <a:rPr lang="en-GB" altLang="en-US">
                <a:latin typeface="Comic Sans MS" panose="030F0702030302020204" pitchFamily="66" charset="0"/>
              </a:rPr>
              <a:t>Things get really hectic at school these days and we can be just as busy at clubs and groups we go to after school. When do we make time for ourselves?</a:t>
            </a:r>
          </a:p>
        </p:txBody>
      </p:sp>
      <p:sp>
        <p:nvSpPr>
          <p:cNvPr id="5" name="Rectangle 4"/>
          <p:cNvSpPr/>
          <p:nvPr/>
        </p:nvSpPr>
        <p:spPr>
          <a:xfrm>
            <a:off x="755650" y="2333625"/>
            <a:ext cx="7632700" cy="7286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GB">
              <a:solidFill>
                <a:prstClr val="white"/>
              </a:solidFill>
              <a:latin typeface="Comic Sans MS" panose="030F0702030302020204" pitchFamily="66" charset="0"/>
            </a:endParaRPr>
          </a:p>
        </p:txBody>
      </p:sp>
      <p:sp>
        <p:nvSpPr>
          <p:cNvPr id="67589" name="Rectangle 2"/>
          <p:cNvSpPr>
            <a:spLocks noChangeArrowheads="1"/>
          </p:cNvSpPr>
          <p:nvPr/>
        </p:nvSpPr>
        <p:spPr bwMode="auto">
          <a:xfrm>
            <a:off x="847725" y="2333625"/>
            <a:ext cx="6102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defTabSz="914400">
              <a:lnSpc>
                <a:spcPct val="100000"/>
              </a:lnSpc>
              <a:spcBef>
                <a:spcPct val="0"/>
              </a:spcBef>
              <a:buFontTx/>
              <a:buNone/>
            </a:pPr>
            <a:r>
              <a:rPr lang="en-GB" altLang="en-US">
                <a:latin typeface="Comic Sans MS" panose="030F0702030302020204" pitchFamily="66" charset="0"/>
              </a:rPr>
              <a:t>Recharge your batteries – even if you just lie on your bed for 10 minutes in peace and quiet.</a:t>
            </a:r>
          </a:p>
        </p:txBody>
      </p:sp>
      <p:sp>
        <p:nvSpPr>
          <p:cNvPr id="7" name="Rectangle 6"/>
          <p:cNvSpPr/>
          <p:nvPr/>
        </p:nvSpPr>
        <p:spPr>
          <a:xfrm>
            <a:off x="755650" y="3167063"/>
            <a:ext cx="7632700" cy="72866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GB">
              <a:solidFill>
                <a:prstClr val="white"/>
              </a:solidFill>
              <a:latin typeface="Comic Sans MS" panose="030F0702030302020204" pitchFamily="66" charset="0"/>
            </a:endParaRPr>
          </a:p>
        </p:txBody>
      </p:sp>
      <p:sp>
        <p:nvSpPr>
          <p:cNvPr id="67591" name="Rectangle 3"/>
          <p:cNvSpPr>
            <a:spLocks noChangeArrowheads="1"/>
          </p:cNvSpPr>
          <p:nvPr/>
        </p:nvSpPr>
        <p:spPr bwMode="auto">
          <a:xfrm>
            <a:off x="858838" y="3208338"/>
            <a:ext cx="7416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defTabSz="914400">
              <a:lnSpc>
                <a:spcPct val="100000"/>
              </a:lnSpc>
              <a:spcBef>
                <a:spcPct val="0"/>
              </a:spcBef>
              <a:buFontTx/>
              <a:buNone/>
            </a:pPr>
            <a:r>
              <a:rPr lang="en-GB" altLang="en-US">
                <a:latin typeface="Comic Sans MS" panose="030F0702030302020204" pitchFamily="66" charset="0"/>
              </a:rPr>
              <a:t>Write down how you’re feeling. It’s a good way to get things off your mind without upsetting anyone else.</a:t>
            </a:r>
          </a:p>
        </p:txBody>
      </p:sp>
      <p:sp>
        <p:nvSpPr>
          <p:cNvPr id="9" name="Rectangle 8"/>
          <p:cNvSpPr/>
          <p:nvPr/>
        </p:nvSpPr>
        <p:spPr>
          <a:xfrm>
            <a:off x="755650" y="4002088"/>
            <a:ext cx="7632700" cy="72866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GB">
              <a:solidFill>
                <a:prstClr val="white"/>
              </a:solidFill>
              <a:latin typeface="Comic Sans MS" panose="030F0702030302020204" pitchFamily="66" charset="0"/>
            </a:endParaRPr>
          </a:p>
        </p:txBody>
      </p:sp>
      <p:sp>
        <p:nvSpPr>
          <p:cNvPr id="67593" name="Rectangle 5"/>
          <p:cNvSpPr>
            <a:spLocks noChangeArrowheads="1"/>
          </p:cNvSpPr>
          <p:nvPr/>
        </p:nvSpPr>
        <p:spPr bwMode="auto">
          <a:xfrm>
            <a:off x="858838" y="4043363"/>
            <a:ext cx="7632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defTabSz="914400">
              <a:lnSpc>
                <a:spcPct val="100000"/>
              </a:lnSpc>
              <a:spcBef>
                <a:spcPct val="0"/>
              </a:spcBef>
              <a:buFontTx/>
              <a:buNone/>
            </a:pPr>
            <a:r>
              <a:rPr lang="en-GB" altLang="en-US">
                <a:latin typeface="Comic Sans MS" panose="030F0702030302020204" pitchFamily="66" charset="0"/>
              </a:rPr>
              <a:t>Think of your favourite place. Remember what you might hear, see and feel like when you’re there.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479425"/>
            <a:ext cx="8220075" cy="993775"/>
          </a:xfrm>
        </p:spPr>
        <p:txBody>
          <a:bodyPr/>
          <a:lstStyle/>
          <a:p>
            <a:pPr eaLnBrk="1" hangingPunct="1"/>
            <a:r>
              <a:rPr lang="en-GB" altLang="en-US" smtClean="0">
                <a:latin typeface="Comic Sans MS" panose="030F0702030302020204" pitchFamily="66" charset="0"/>
              </a:rPr>
              <a:t>Spend Time With Friends</a:t>
            </a:r>
          </a:p>
        </p:txBody>
      </p:sp>
      <p:sp>
        <p:nvSpPr>
          <p:cNvPr id="68611" name="Content Placeholder 2"/>
          <p:cNvSpPr>
            <a:spLocks noGrp="1"/>
          </p:cNvSpPr>
          <p:nvPr>
            <p:ph idx="1"/>
          </p:nvPr>
        </p:nvSpPr>
        <p:spPr>
          <a:xfrm>
            <a:off x="755650" y="1514475"/>
            <a:ext cx="7632700" cy="4578350"/>
          </a:xfrm>
        </p:spPr>
        <p:txBody>
          <a:bodyPr/>
          <a:lstStyle/>
          <a:p>
            <a:pPr eaLnBrk="1" hangingPunct="1"/>
            <a:r>
              <a:rPr lang="en-GB" altLang="en-US" smtClean="0">
                <a:latin typeface="Comic Sans MS" panose="030F0702030302020204" pitchFamily="66" charset="0"/>
              </a:rPr>
              <a:t>Our friends are called friends for a reason! </a:t>
            </a:r>
          </a:p>
          <a:p>
            <a:pPr eaLnBrk="1" hangingPunct="1"/>
            <a:r>
              <a:rPr lang="en-GB" altLang="en-US" smtClean="0">
                <a:latin typeface="Comic Sans MS" panose="030F0702030302020204" pitchFamily="66" charset="0"/>
              </a:rPr>
              <a:t>Arrange to see a friend so that you have something to look forward to – maybe a trip to the cinema or shops.</a:t>
            </a:r>
          </a:p>
          <a:p>
            <a:pPr eaLnBrk="1" hangingPunct="1"/>
            <a:r>
              <a:rPr lang="en-GB" altLang="en-US" smtClean="0">
                <a:latin typeface="Comic Sans MS" panose="030F0702030302020204" pitchFamily="66" charset="0"/>
              </a:rPr>
              <a:t>If you have been spending a lot of time on your own recently, actively go and find a friend to spend time with. </a:t>
            </a:r>
          </a:p>
          <a:p>
            <a:pPr eaLnBrk="1" hangingPunct="1"/>
            <a:r>
              <a:rPr lang="en-GB" altLang="en-US" smtClean="0">
                <a:latin typeface="Comic Sans MS" panose="030F0702030302020204" pitchFamily="66" charset="0"/>
              </a:rPr>
              <a:t>Confide in someone you trust. Tell them how you’re feeling. You never know, they have probably felt like that too, and might have some good advice.</a:t>
            </a:r>
          </a:p>
          <a:p>
            <a:pPr eaLnBrk="1" hangingPunct="1"/>
            <a:endParaRPr lang="en-GB" altLang="en-US" smtClean="0">
              <a:latin typeface="Comic Sans MS" panose="030F0702030302020204" pitchFamily="66" charset="0"/>
            </a:endParaRPr>
          </a:p>
        </p:txBody>
      </p:sp>
      <p:pic>
        <p:nvPicPr>
          <p:cNvPr id="6861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90963" y="3803650"/>
            <a:ext cx="135255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479425"/>
            <a:ext cx="8220075" cy="993775"/>
          </a:xfrm>
        </p:spPr>
        <p:txBody>
          <a:bodyPr/>
          <a:lstStyle/>
          <a:p>
            <a:pPr eaLnBrk="1" hangingPunct="1"/>
            <a:r>
              <a:rPr lang="en-GB" altLang="en-US" smtClean="0">
                <a:latin typeface="Comic Sans MS" panose="030F0702030302020204" pitchFamily="66" charset="0"/>
              </a:rPr>
              <a:t>Ask For Help</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42582" y="1473201"/>
            <a:ext cx="1240655" cy="4222928"/>
          </a:xfrm>
        </p:spPr>
      </p:pic>
      <p:sp>
        <p:nvSpPr>
          <p:cNvPr id="69636" name="Rectangle 6"/>
          <p:cNvSpPr>
            <a:spLocks noChangeArrowheads="1"/>
          </p:cNvSpPr>
          <p:nvPr/>
        </p:nvSpPr>
        <p:spPr bwMode="auto">
          <a:xfrm>
            <a:off x="4373563" y="2081213"/>
            <a:ext cx="4484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defTabSz="914400">
              <a:lnSpc>
                <a:spcPct val="100000"/>
              </a:lnSpc>
              <a:spcBef>
                <a:spcPct val="0"/>
              </a:spcBef>
              <a:buFont typeface="Arial" panose="020B0604020202020204" pitchFamily="34" charset="0"/>
              <a:buNone/>
            </a:pPr>
            <a:r>
              <a:rPr lang="en-GB" altLang="en-US">
                <a:latin typeface="Comic Sans MS" panose="030F0702030302020204" pitchFamily="66" charset="0"/>
              </a:rPr>
              <a:t>There are people out there to help you. </a:t>
            </a:r>
          </a:p>
        </p:txBody>
      </p:sp>
      <p:sp>
        <p:nvSpPr>
          <p:cNvPr id="10" name="Oval 9"/>
          <p:cNvSpPr/>
          <p:nvPr/>
        </p:nvSpPr>
        <p:spPr>
          <a:xfrm>
            <a:off x="5121275" y="2611438"/>
            <a:ext cx="2393950" cy="2393950"/>
          </a:xfrm>
          <a:prstGeom prst="ellipse">
            <a:avLst/>
          </a:prstGeom>
          <a:solidFill>
            <a:srgbClr val="A7DC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Comic Sans MS" panose="030F0702030302020204" pitchFamily="66" charset="0"/>
            </a:endParaRPr>
          </a:p>
        </p:txBody>
      </p:sp>
      <p:sp>
        <p:nvSpPr>
          <p:cNvPr id="69638" name="Rectangle 10"/>
          <p:cNvSpPr>
            <a:spLocks noChangeArrowheads="1"/>
          </p:cNvSpPr>
          <p:nvPr/>
        </p:nvSpPr>
        <p:spPr bwMode="auto">
          <a:xfrm>
            <a:off x="5322888" y="3455988"/>
            <a:ext cx="2190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defTabSz="914400">
              <a:lnSpc>
                <a:spcPct val="100000"/>
              </a:lnSpc>
              <a:spcBef>
                <a:spcPct val="0"/>
              </a:spcBef>
              <a:buFont typeface="Arial" panose="020B0604020202020204" pitchFamily="34" charset="0"/>
              <a:buNone/>
            </a:pPr>
            <a:r>
              <a:rPr lang="en-GB" altLang="en-US" sz="2400" b="1">
                <a:latin typeface="Comic Sans MS" panose="030F0702030302020204" pitchFamily="66" charset="0"/>
              </a:rPr>
              <a:t>Ask for help.</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57200" y="479425"/>
            <a:ext cx="8220075" cy="993775"/>
          </a:xfrm>
        </p:spPr>
        <p:txBody>
          <a:bodyPr/>
          <a:lstStyle/>
          <a:p>
            <a:pPr eaLnBrk="1" hangingPunct="1"/>
            <a:r>
              <a:rPr lang="en-GB" altLang="en-US" smtClean="0">
                <a:latin typeface="Comic Sans MS" panose="030F0702030302020204" pitchFamily="66" charset="0"/>
              </a:rPr>
              <a:t>Your task today</a:t>
            </a:r>
          </a:p>
        </p:txBody>
      </p:sp>
      <p:sp>
        <p:nvSpPr>
          <p:cNvPr id="70659" name="Content Placeholder 1"/>
          <p:cNvSpPr>
            <a:spLocks noGrp="1"/>
          </p:cNvSpPr>
          <p:nvPr>
            <p:ph idx="1"/>
          </p:nvPr>
        </p:nvSpPr>
        <p:spPr>
          <a:xfrm>
            <a:off x="598487" y="1473199"/>
            <a:ext cx="7895807" cy="4795253"/>
          </a:xfrm>
        </p:spPr>
        <p:txBody>
          <a:bodyPr/>
          <a:lstStyle/>
          <a:p>
            <a:r>
              <a:rPr lang="en-GB" altLang="en-US" dirty="0" smtClean="0">
                <a:latin typeface="Comic Sans MS" panose="030F0702030302020204" pitchFamily="66" charset="0"/>
              </a:rPr>
              <a:t>You are going to be creating your own mental health booklet that could give people tips on how to feel better. Title it:</a:t>
            </a:r>
          </a:p>
          <a:p>
            <a:r>
              <a:rPr lang="en-GB" altLang="en-US" b="1" dirty="0" smtClean="0">
                <a:latin typeface="Comic Sans MS" panose="030F0702030302020204" pitchFamily="66" charset="0"/>
              </a:rPr>
              <a:t>My Little Book of Well-Being Tips</a:t>
            </a:r>
          </a:p>
          <a:p>
            <a:endParaRPr lang="en-GB" altLang="en-US" dirty="0" smtClean="0">
              <a:latin typeface="Comic Sans MS" panose="030F0702030302020204" pitchFamily="66" charset="0"/>
            </a:endParaRPr>
          </a:p>
          <a:p>
            <a:r>
              <a:rPr lang="en-GB" altLang="en-US" dirty="0" smtClean="0">
                <a:latin typeface="Comic Sans MS" panose="030F0702030302020204" pitchFamily="66" charset="0"/>
              </a:rPr>
              <a:t>Make sure you include all of the things we have discussed today and give people tips and advice on how they could help themselves feel better mentally. </a:t>
            </a:r>
            <a:r>
              <a:rPr lang="en-GB" altLang="en-US" b="1" dirty="0" smtClean="0">
                <a:latin typeface="Comic Sans MS" panose="030F0702030302020204" pitchFamily="66" charset="0"/>
              </a:rPr>
              <a:t>With what is going on currently in the world, this is more important than ever.</a:t>
            </a:r>
          </a:p>
          <a:p>
            <a:endParaRPr lang="en-GB" altLang="en-US" dirty="0" smtClean="0">
              <a:latin typeface="Comic Sans MS" panose="030F0702030302020204" pitchFamily="66" charset="0"/>
            </a:endParaRPr>
          </a:p>
          <a:p>
            <a:r>
              <a:rPr lang="en-GB" altLang="en-US" dirty="0" smtClean="0">
                <a:latin typeface="Comic Sans MS" panose="030F0702030302020204" pitchFamily="66" charset="0"/>
              </a:rPr>
              <a:t>Make sure you booklet is creative and has year 6 standard presentation. </a:t>
            </a:r>
            <a:r>
              <a:rPr lang="en-GB" altLang="en-US" dirty="0" smtClean="0">
                <a:latin typeface="Comic Sans MS" panose="030F0702030302020204" pitchFamily="66" charset="0"/>
              </a:rPr>
              <a:t>This can be done as a PowerPoint or any way you choose to present it.</a:t>
            </a:r>
            <a:endParaRPr lang="en-GB" altLang="en-US" dirty="0" smtClean="0">
              <a:latin typeface="Comic Sans MS" panose="030F0702030302020204" pitchFamily="66" charset="0"/>
            </a:endParaRPr>
          </a:p>
          <a:p>
            <a:r>
              <a:rPr lang="en-GB" altLang="en-US" dirty="0" smtClean="0">
                <a:latin typeface="Comic Sans MS" panose="030F0702030302020204" pitchFamily="66" charset="0"/>
              </a:rPr>
              <a:t>Use your notes to help you create this.</a:t>
            </a:r>
          </a:p>
          <a:p>
            <a:r>
              <a:rPr lang="en-GB" altLang="en-US" dirty="0" smtClean="0">
                <a:latin typeface="Comic Sans MS" panose="030F0702030302020204" pitchFamily="66" charset="0"/>
              </a:rPr>
              <a:t>There is a video tutorial below to show you how to create a </a:t>
            </a:r>
            <a:r>
              <a:rPr lang="en-GB" altLang="en-US" dirty="0" smtClean="0">
                <a:latin typeface="Comic Sans MS" panose="030F0702030302020204" pitchFamily="66" charset="0"/>
              </a:rPr>
              <a:t>booklet if you want to do it that way, </a:t>
            </a:r>
            <a:r>
              <a:rPr lang="en-GB" altLang="en-US" dirty="0" smtClean="0">
                <a:latin typeface="Comic Sans MS" panose="030F0702030302020204" pitchFamily="66" charset="0"/>
              </a:rPr>
              <a:t>all you need is some A4 plain paper </a:t>
            </a:r>
            <a:r>
              <a:rPr lang="en-GB" altLang="en-US" dirty="0" smtClean="0">
                <a:latin typeface="Comic Sans MS" panose="030F0702030302020204" pitchFamily="66" charset="0"/>
                <a:sym typeface="Wingdings" panose="05000000000000000000" pitchFamily="2" charset="2"/>
              </a:rPr>
              <a:t> </a:t>
            </a:r>
            <a:endParaRPr lang="en-GB" altLang="en-US" dirty="0" smtClean="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1" descr="PPT Backgrounds-0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2"/>
          <p:cNvSpPr>
            <a:spLocks noGrp="1"/>
          </p:cNvSpPr>
          <p:nvPr>
            <p:ph type="ctrTitle"/>
          </p:nvPr>
        </p:nvSpPr>
        <p:spPr bwMode="auto">
          <a:xfrm>
            <a:off x="509588" y="625475"/>
            <a:ext cx="4919662" cy="611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3200" smtClean="0">
                <a:solidFill>
                  <a:srgbClr val="FFFFFF"/>
                </a:solidFill>
                <a:latin typeface="InterstatePlus Bold"/>
                <a:ea typeface="InterstatePlus Bold"/>
                <a:cs typeface="InterstatePlus Bold"/>
              </a:rPr>
              <a:t>Time to Change Mission </a:t>
            </a:r>
          </a:p>
        </p:txBody>
      </p:sp>
      <p:sp>
        <p:nvSpPr>
          <p:cNvPr id="33796" name="Subtitle 3"/>
          <p:cNvSpPr txBox="1">
            <a:spLocks/>
          </p:cNvSpPr>
          <p:nvPr/>
        </p:nvSpPr>
        <p:spPr bwMode="auto">
          <a:xfrm>
            <a:off x="458788" y="1963738"/>
            <a:ext cx="7197725" cy="377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 typeface="Arial" panose="020B0604020202020204" pitchFamily="34" charset="0"/>
              <a:buNone/>
            </a:pPr>
            <a:r>
              <a:rPr lang="en-US" altLang="en-US" sz="2200">
                <a:solidFill>
                  <a:srgbClr val="69615F"/>
                </a:solidFill>
                <a:latin typeface="InterstatePlus Light"/>
                <a:ea typeface="InterstatePlus Light"/>
                <a:cs typeface="InterstatePlus Light"/>
              </a:rPr>
              <a:t/>
            </a:r>
            <a:br>
              <a:rPr lang="en-US" altLang="en-US" sz="2200">
                <a:solidFill>
                  <a:srgbClr val="69615F"/>
                </a:solidFill>
                <a:latin typeface="InterstatePlus Light"/>
                <a:ea typeface="InterstatePlus Light"/>
                <a:cs typeface="InterstatePlus Light"/>
              </a:rPr>
            </a:br>
            <a:endParaRPr lang="en-US" altLang="en-US" sz="2200">
              <a:solidFill>
                <a:srgbClr val="69615F"/>
              </a:solidFill>
              <a:latin typeface="InterstatePlus Light"/>
              <a:ea typeface="InterstatePlus Light"/>
              <a:cs typeface="InterstatePlus Light"/>
            </a:endParaRPr>
          </a:p>
          <a:p>
            <a:pPr eaLnBrk="1" hangingPunct="1">
              <a:lnSpc>
                <a:spcPct val="110000"/>
              </a:lnSpc>
              <a:spcBef>
                <a:spcPct val="20000"/>
              </a:spcBef>
              <a:buFont typeface="Arial" panose="020B0604020202020204" pitchFamily="34" charset="0"/>
              <a:buNone/>
            </a:pPr>
            <a:endParaRPr lang="en-US" altLang="en-US">
              <a:solidFill>
                <a:srgbClr val="69615F"/>
              </a:solidFill>
              <a:latin typeface="InterstatePlus Light"/>
              <a:ea typeface="InterstatePlus Light"/>
              <a:cs typeface="InterstatePlus Light"/>
            </a:endParaRPr>
          </a:p>
          <a:p>
            <a:pPr eaLnBrk="1" hangingPunct="1">
              <a:lnSpc>
                <a:spcPct val="110000"/>
              </a:lnSpc>
              <a:spcBef>
                <a:spcPct val="20000"/>
              </a:spcBef>
              <a:buFont typeface="Arial" panose="020B0604020202020204" pitchFamily="34" charset="0"/>
              <a:buNone/>
            </a:pPr>
            <a:endParaRPr lang="en-US" altLang="en-US">
              <a:solidFill>
                <a:srgbClr val="69615F"/>
              </a:solidFill>
              <a:latin typeface="InterstatePlus Light"/>
              <a:ea typeface="InterstatePlus Light"/>
              <a:cs typeface="InterstatePlus Light"/>
            </a:endParaRPr>
          </a:p>
          <a:p>
            <a:pPr eaLnBrk="1" hangingPunct="1">
              <a:lnSpc>
                <a:spcPct val="110000"/>
              </a:lnSpc>
              <a:spcBef>
                <a:spcPct val="20000"/>
              </a:spcBef>
              <a:buFont typeface="Arial" panose="020B0604020202020204" pitchFamily="34" charset="0"/>
              <a:buNone/>
            </a:pPr>
            <a:endParaRPr lang="en-US" altLang="en-US">
              <a:solidFill>
                <a:srgbClr val="69615F"/>
              </a:solidFill>
              <a:latin typeface="Interstate Mono"/>
              <a:ea typeface="Interstate Mono"/>
              <a:cs typeface="Interstate Mono"/>
            </a:endParaRPr>
          </a:p>
          <a:p>
            <a:pPr eaLnBrk="1" hangingPunct="1">
              <a:lnSpc>
                <a:spcPct val="110000"/>
              </a:lnSpc>
              <a:spcBef>
                <a:spcPct val="20000"/>
              </a:spcBef>
              <a:buFont typeface="Arial" panose="020B0604020202020204" pitchFamily="34" charset="0"/>
              <a:buNone/>
            </a:pPr>
            <a:endParaRPr lang="en-US" altLang="en-US">
              <a:solidFill>
                <a:srgbClr val="69615F"/>
              </a:solidFill>
              <a:latin typeface="Interstate Mono"/>
              <a:ea typeface="Interstate Mono"/>
              <a:cs typeface="Interstate Mono"/>
            </a:endParaRPr>
          </a:p>
        </p:txBody>
      </p:sp>
      <p:sp>
        <p:nvSpPr>
          <p:cNvPr id="6" name="Content Placeholder 2"/>
          <p:cNvSpPr txBox="1">
            <a:spLocks/>
          </p:cNvSpPr>
          <p:nvPr/>
        </p:nvSpPr>
        <p:spPr>
          <a:xfrm>
            <a:off x="152400" y="1600200"/>
            <a:ext cx="8801100" cy="4525963"/>
          </a:xfrm>
          <a:prstGeom prst="rect">
            <a:avLst/>
          </a:prstGeom>
        </p:spPr>
        <p:txBody>
          <a:bodyPr/>
          <a:lstStyle/>
          <a:p>
            <a:pPr algn="ctr" eaLnBrk="1" hangingPunct="1">
              <a:spcBef>
                <a:spcPct val="20000"/>
              </a:spcBef>
              <a:buFont typeface="Arial" pitchFamily="34" charset="0"/>
              <a:buNone/>
              <a:defRPr/>
            </a:pPr>
            <a:endParaRPr lang="en-US" sz="2800" dirty="0">
              <a:solidFill>
                <a:schemeClr val="tx1">
                  <a:tint val="75000"/>
                </a:schemeClr>
              </a:solidFill>
              <a:latin typeface="Arial" charset="0"/>
              <a:cs typeface="Arial" charset="0"/>
            </a:endParaRPr>
          </a:p>
          <a:p>
            <a:pPr algn="ctr" eaLnBrk="1" hangingPunct="1">
              <a:spcBef>
                <a:spcPct val="20000"/>
              </a:spcBef>
              <a:buFont typeface="Arial" pitchFamily="34" charset="0"/>
              <a:buNone/>
              <a:defRPr/>
            </a:pPr>
            <a:r>
              <a:rPr lang="en-US" sz="2800" dirty="0">
                <a:solidFill>
                  <a:schemeClr val="tx1">
                    <a:tint val="75000"/>
                  </a:schemeClr>
                </a:solidFill>
                <a:latin typeface="Arial" charset="0"/>
                <a:cs typeface="Arial" charset="0"/>
              </a:rPr>
              <a:t>To make life better for everyone by ending the discrimination faced by people with mental health problems</a:t>
            </a:r>
          </a:p>
          <a:p>
            <a:pPr algn="ctr" eaLnBrk="1" hangingPunct="1">
              <a:spcBef>
                <a:spcPct val="20000"/>
              </a:spcBef>
              <a:buFont typeface="Arial" pitchFamily="34" charset="0"/>
              <a:buNone/>
              <a:defRPr/>
            </a:pPr>
            <a:endParaRPr lang="en-US" sz="2800" dirty="0">
              <a:solidFill>
                <a:schemeClr val="tx1">
                  <a:tint val="75000"/>
                </a:schemeClr>
              </a:solidFill>
              <a:latin typeface="Arial" charset="0"/>
              <a:cs typeface="Arial" charset="0"/>
            </a:endParaRPr>
          </a:p>
          <a:p>
            <a:pPr algn="ctr" eaLnBrk="1" hangingPunct="1">
              <a:spcBef>
                <a:spcPct val="20000"/>
              </a:spcBef>
              <a:buFont typeface="Arial" pitchFamily="34" charset="0"/>
              <a:buNone/>
              <a:defRPr/>
            </a:pPr>
            <a:r>
              <a:rPr lang="en-US" sz="2800" dirty="0">
                <a:solidFill>
                  <a:schemeClr val="tx1">
                    <a:tint val="75000"/>
                  </a:schemeClr>
                </a:solidFill>
                <a:latin typeface="Arial" charset="0"/>
                <a:cs typeface="Arial" charset="0"/>
              </a:rPr>
              <a:t>To inspire young people to work together to break down the stigma that surrounds mental illness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1" descr="PPT Backgrounds-0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itle 2"/>
          <p:cNvSpPr>
            <a:spLocks noGrp="1"/>
          </p:cNvSpPr>
          <p:nvPr>
            <p:ph type="ctrTitle"/>
          </p:nvPr>
        </p:nvSpPr>
        <p:spPr bwMode="auto">
          <a:xfrm>
            <a:off x="333375" y="625475"/>
            <a:ext cx="5057775" cy="611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3200" smtClean="0">
                <a:solidFill>
                  <a:srgbClr val="FFFFFF"/>
                </a:solidFill>
                <a:latin typeface="InterstatePlus Bold"/>
                <a:ea typeface="InterstatePlus Bold"/>
                <a:cs typeface="InterstatePlus Bold"/>
              </a:rPr>
              <a:t>Stigma and Discrimination </a:t>
            </a:r>
          </a:p>
        </p:txBody>
      </p:sp>
      <p:sp>
        <p:nvSpPr>
          <p:cNvPr id="35844" name="Subtitle 3"/>
          <p:cNvSpPr txBox="1">
            <a:spLocks/>
          </p:cNvSpPr>
          <p:nvPr/>
        </p:nvSpPr>
        <p:spPr bwMode="auto">
          <a:xfrm>
            <a:off x="458788" y="1963738"/>
            <a:ext cx="7197725" cy="377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10000"/>
              </a:lnSpc>
              <a:spcBef>
                <a:spcPct val="20000"/>
              </a:spcBef>
              <a:buFont typeface="Arial" panose="020B0604020202020204" pitchFamily="34" charset="0"/>
              <a:buNone/>
            </a:pPr>
            <a:endParaRPr lang="en-US" altLang="en-US">
              <a:solidFill>
                <a:srgbClr val="69615F"/>
              </a:solidFill>
              <a:latin typeface="InterstatePlus Light"/>
              <a:ea typeface="InterstatePlus Light"/>
              <a:cs typeface="InterstatePlus Light"/>
            </a:endParaRPr>
          </a:p>
          <a:p>
            <a:pPr eaLnBrk="1" hangingPunct="1">
              <a:lnSpc>
                <a:spcPct val="110000"/>
              </a:lnSpc>
              <a:spcBef>
                <a:spcPct val="20000"/>
              </a:spcBef>
              <a:buFont typeface="Arial" panose="020B0604020202020204" pitchFamily="34" charset="0"/>
              <a:buNone/>
            </a:pPr>
            <a:endParaRPr lang="en-US" altLang="en-US">
              <a:solidFill>
                <a:srgbClr val="69615F"/>
              </a:solidFill>
              <a:latin typeface="InterstatePlus Light"/>
              <a:ea typeface="InterstatePlus Light"/>
              <a:cs typeface="InterstatePlus Light"/>
            </a:endParaRPr>
          </a:p>
          <a:p>
            <a:pPr eaLnBrk="1" hangingPunct="1">
              <a:lnSpc>
                <a:spcPct val="110000"/>
              </a:lnSpc>
              <a:spcBef>
                <a:spcPct val="20000"/>
              </a:spcBef>
              <a:buFont typeface="Arial" panose="020B0604020202020204" pitchFamily="34" charset="0"/>
              <a:buNone/>
            </a:pPr>
            <a:endParaRPr lang="en-US" altLang="en-US">
              <a:solidFill>
                <a:srgbClr val="69615F"/>
              </a:solidFill>
              <a:latin typeface="Interstate Mono"/>
              <a:ea typeface="Interstate Mono"/>
              <a:cs typeface="Interstate Mono"/>
            </a:endParaRPr>
          </a:p>
          <a:p>
            <a:pPr eaLnBrk="1" hangingPunct="1">
              <a:lnSpc>
                <a:spcPct val="110000"/>
              </a:lnSpc>
              <a:spcBef>
                <a:spcPct val="20000"/>
              </a:spcBef>
              <a:buFont typeface="Arial" panose="020B0604020202020204" pitchFamily="34" charset="0"/>
              <a:buNone/>
            </a:pPr>
            <a:endParaRPr lang="en-US" altLang="en-US">
              <a:solidFill>
                <a:srgbClr val="69615F"/>
              </a:solidFill>
              <a:latin typeface="Interstate Mono"/>
              <a:ea typeface="Interstate Mono"/>
              <a:cs typeface="Interstate Mono"/>
            </a:endParaRPr>
          </a:p>
        </p:txBody>
      </p:sp>
      <p:sp>
        <p:nvSpPr>
          <p:cNvPr id="35845" name="Rectangle 5"/>
          <p:cNvSpPr>
            <a:spLocks noChangeArrowheads="1"/>
          </p:cNvSpPr>
          <p:nvPr/>
        </p:nvSpPr>
        <p:spPr bwMode="auto">
          <a:xfrm>
            <a:off x="458788" y="2095500"/>
            <a:ext cx="6399212"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a:t>A definition of </a:t>
            </a:r>
            <a:r>
              <a:rPr lang="en-GB" altLang="en-US" u="sng"/>
              <a:t>stigma</a:t>
            </a:r>
            <a:r>
              <a:rPr lang="en-GB" altLang="en-US"/>
              <a:t>: The experience of shame or disgrace that sets people apart and identifies them as being different or undesirable</a:t>
            </a:r>
          </a:p>
          <a:p>
            <a:pPr eaLnBrk="1" hangingPunct="1"/>
            <a:endParaRPr lang="en-GB" altLang="en-US"/>
          </a:p>
          <a:p>
            <a:pPr eaLnBrk="1" hangingPunct="1"/>
            <a:r>
              <a:rPr lang="en-GB" altLang="en-US"/>
              <a:t>A definition of</a:t>
            </a:r>
            <a:r>
              <a:rPr lang="en-GB" altLang="en-US" u="sng"/>
              <a:t> discrimination</a:t>
            </a:r>
            <a:r>
              <a:rPr lang="en-GB" altLang="en-US"/>
              <a:t>: Less favourable treatment of people, which might include being less able to access opportunities and resources</a:t>
            </a:r>
          </a:p>
          <a:p>
            <a:pPr eaLnBrk="1" hangingPunct="1"/>
            <a:endParaRPr lang="en-GB" altLang="en-US"/>
          </a:p>
          <a:p>
            <a:pPr eaLnBrk="1" hangingPunct="1"/>
            <a:endParaRPr lang="en-GB" altLang="en-US"/>
          </a:p>
          <a:p>
            <a:pPr eaLnBrk="1" hangingPunct="1"/>
            <a:r>
              <a:rPr lang="en-GB" altLang="en-US" sz="1000"/>
              <a:t>Time to Change Children and Young People’s programme development Summary of research and Insights 2012</a:t>
            </a:r>
          </a:p>
          <a:p>
            <a:pPr eaLnBrk="1" hangingPunct="1"/>
            <a:endParaRPr lang="en-GB" altLang="en-US" u="sng"/>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1" descr="PPT Backgrounds-0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le 2"/>
          <p:cNvSpPr>
            <a:spLocks noGrp="1"/>
          </p:cNvSpPr>
          <p:nvPr>
            <p:ph type="ctrTitle"/>
          </p:nvPr>
        </p:nvSpPr>
        <p:spPr bwMode="auto">
          <a:xfrm>
            <a:off x="509588" y="625475"/>
            <a:ext cx="5062537" cy="611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3200" smtClean="0">
                <a:solidFill>
                  <a:srgbClr val="FFFFFF"/>
                </a:solidFill>
                <a:latin typeface="InterstatePlus Bold"/>
                <a:ea typeface="InterstatePlus Bold"/>
                <a:cs typeface="InterstatePlus Bold"/>
              </a:rPr>
              <a:t>Quiz</a:t>
            </a:r>
          </a:p>
        </p:txBody>
      </p:sp>
      <p:sp>
        <p:nvSpPr>
          <p:cNvPr id="37892" name="Subtitle 3"/>
          <p:cNvSpPr txBox="1">
            <a:spLocks/>
          </p:cNvSpPr>
          <p:nvPr/>
        </p:nvSpPr>
        <p:spPr bwMode="auto">
          <a:xfrm>
            <a:off x="458788" y="1963738"/>
            <a:ext cx="7197725" cy="377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10000"/>
              </a:lnSpc>
              <a:spcBef>
                <a:spcPct val="20000"/>
              </a:spcBef>
              <a:buFont typeface="Arial" panose="020B0604020202020204" pitchFamily="34" charset="0"/>
              <a:buNone/>
            </a:pPr>
            <a:endParaRPr lang="en-US" altLang="en-US">
              <a:solidFill>
                <a:srgbClr val="69615F"/>
              </a:solidFill>
              <a:latin typeface="InterstatePlus Light"/>
              <a:ea typeface="InterstatePlus Light"/>
              <a:cs typeface="InterstatePlus Light"/>
            </a:endParaRPr>
          </a:p>
          <a:p>
            <a:pPr eaLnBrk="1" hangingPunct="1">
              <a:lnSpc>
                <a:spcPct val="110000"/>
              </a:lnSpc>
              <a:spcBef>
                <a:spcPct val="20000"/>
              </a:spcBef>
              <a:buFont typeface="Arial" panose="020B0604020202020204" pitchFamily="34" charset="0"/>
              <a:buNone/>
            </a:pPr>
            <a:endParaRPr lang="en-US" altLang="en-US">
              <a:solidFill>
                <a:srgbClr val="69615F"/>
              </a:solidFill>
              <a:latin typeface="InterstatePlus Light"/>
              <a:ea typeface="InterstatePlus Light"/>
              <a:cs typeface="InterstatePlus Light"/>
            </a:endParaRPr>
          </a:p>
          <a:p>
            <a:pPr eaLnBrk="1" hangingPunct="1">
              <a:lnSpc>
                <a:spcPct val="110000"/>
              </a:lnSpc>
              <a:spcBef>
                <a:spcPct val="20000"/>
              </a:spcBef>
              <a:buFont typeface="Arial" panose="020B0604020202020204" pitchFamily="34" charset="0"/>
              <a:buNone/>
            </a:pPr>
            <a:endParaRPr lang="en-US" altLang="en-US">
              <a:solidFill>
                <a:srgbClr val="69615F"/>
              </a:solidFill>
              <a:latin typeface="Interstate Mono"/>
              <a:ea typeface="Interstate Mono"/>
              <a:cs typeface="Interstate Mono"/>
            </a:endParaRPr>
          </a:p>
          <a:p>
            <a:pPr eaLnBrk="1" hangingPunct="1">
              <a:lnSpc>
                <a:spcPct val="110000"/>
              </a:lnSpc>
              <a:spcBef>
                <a:spcPct val="20000"/>
              </a:spcBef>
              <a:buFont typeface="Arial" panose="020B0604020202020204" pitchFamily="34" charset="0"/>
              <a:buNone/>
            </a:pPr>
            <a:endParaRPr lang="en-US" altLang="en-US">
              <a:solidFill>
                <a:srgbClr val="69615F"/>
              </a:solidFill>
              <a:latin typeface="Interstate Mono"/>
              <a:ea typeface="Interstate Mono"/>
              <a:cs typeface="Interstate Mono"/>
            </a:endParaRPr>
          </a:p>
        </p:txBody>
      </p:sp>
      <p:sp>
        <p:nvSpPr>
          <p:cNvPr id="7" name="Content Placeholder 2"/>
          <p:cNvSpPr txBox="1">
            <a:spLocks/>
          </p:cNvSpPr>
          <p:nvPr/>
        </p:nvSpPr>
        <p:spPr>
          <a:xfrm>
            <a:off x="300038" y="1778000"/>
            <a:ext cx="7772400" cy="3962400"/>
          </a:xfrm>
          <a:prstGeom prst="rect">
            <a:avLst/>
          </a:prstGeom>
        </p:spPr>
        <p:txBody>
          <a:bodyPr/>
          <a:lstStyle/>
          <a:p>
            <a:pPr algn="ctr">
              <a:spcBef>
                <a:spcPct val="20000"/>
              </a:spcBef>
              <a:defRPr/>
            </a:pPr>
            <a:endParaRPr lang="en-GB" sz="1000" dirty="0">
              <a:solidFill>
                <a:schemeClr val="tx1">
                  <a:tint val="75000"/>
                </a:schemeClr>
              </a:solidFill>
              <a:latin typeface="+mn-lt"/>
              <a:cs typeface="+mn-cs"/>
            </a:endParaRPr>
          </a:p>
          <a:p>
            <a:pPr algn="ctr">
              <a:spcBef>
                <a:spcPct val="20000"/>
              </a:spcBef>
              <a:defRPr/>
            </a:pPr>
            <a:r>
              <a:rPr lang="en-GB" sz="3200" dirty="0">
                <a:solidFill>
                  <a:schemeClr val="tx1">
                    <a:tint val="75000"/>
                  </a:schemeClr>
                </a:solidFill>
                <a:latin typeface="+mn-lt"/>
                <a:cs typeface="+mn-cs"/>
              </a:rPr>
              <a:t>	How many young people will experience a mental health problem in any one year?</a:t>
            </a:r>
          </a:p>
          <a:p>
            <a:pPr algn="ctr">
              <a:spcBef>
                <a:spcPct val="20000"/>
              </a:spcBef>
              <a:defRPr/>
            </a:pPr>
            <a:r>
              <a:rPr lang="en-GB" sz="3200" dirty="0">
                <a:solidFill>
                  <a:schemeClr val="tx1">
                    <a:tint val="75000"/>
                  </a:schemeClr>
                </a:solidFill>
                <a:latin typeface="+mn-lt"/>
                <a:cs typeface="+mn-cs"/>
              </a:rPr>
              <a:t>		A: 1 in 10 young people</a:t>
            </a:r>
          </a:p>
          <a:p>
            <a:pPr algn="ctr">
              <a:spcBef>
                <a:spcPct val="20000"/>
              </a:spcBef>
              <a:defRPr/>
            </a:pPr>
            <a:r>
              <a:rPr lang="en-GB" sz="3200" dirty="0">
                <a:solidFill>
                  <a:schemeClr val="tx1">
                    <a:tint val="75000"/>
                  </a:schemeClr>
                </a:solidFill>
                <a:latin typeface="+mn-lt"/>
                <a:cs typeface="+mn-cs"/>
              </a:rPr>
              <a:t>		B: 1 in 100 young people</a:t>
            </a:r>
          </a:p>
          <a:p>
            <a:pPr algn="ctr">
              <a:spcBef>
                <a:spcPct val="20000"/>
              </a:spcBef>
              <a:defRPr/>
            </a:pPr>
            <a:r>
              <a:rPr lang="en-GB" sz="3200" dirty="0">
                <a:solidFill>
                  <a:schemeClr val="tx1">
                    <a:tint val="75000"/>
                  </a:schemeClr>
                </a:solidFill>
                <a:latin typeface="+mn-lt"/>
                <a:cs typeface="+mn-cs"/>
              </a:rPr>
              <a:t>		C: 1 in 1000 young people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1" descr="PPT Backgrounds-0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itle 2"/>
          <p:cNvSpPr>
            <a:spLocks noGrp="1"/>
          </p:cNvSpPr>
          <p:nvPr>
            <p:ph type="ctrTitle"/>
          </p:nvPr>
        </p:nvSpPr>
        <p:spPr bwMode="auto">
          <a:xfrm>
            <a:off x="509588" y="625475"/>
            <a:ext cx="5062537" cy="611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3200" smtClean="0">
                <a:solidFill>
                  <a:srgbClr val="FFFFFF"/>
                </a:solidFill>
                <a:latin typeface="InterstatePlus Bold"/>
                <a:ea typeface="InterstatePlus Bold"/>
                <a:cs typeface="InterstatePlus Bold"/>
              </a:rPr>
              <a:t>Quiz</a:t>
            </a:r>
          </a:p>
        </p:txBody>
      </p:sp>
      <p:sp>
        <p:nvSpPr>
          <p:cNvPr id="39940" name="Subtitle 3"/>
          <p:cNvSpPr txBox="1">
            <a:spLocks/>
          </p:cNvSpPr>
          <p:nvPr/>
        </p:nvSpPr>
        <p:spPr bwMode="auto">
          <a:xfrm>
            <a:off x="458788" y="1963738"/>
            <a:ext cx="7197725" cy="377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10000"/>
              </a:lnSpc>
              <a:spcBef>
                <a:spcPct val="20000"/>
              </a:spcBef>
              <a:buFont typeface="Arial" panose="020B0604020202020204" pitchFamily="34" charset="0"/>
              <a:buNone/>
            </a:pPr>
            <a:endParaRPr lang="en-US" altLang="en-US">
              <a:solidFill>
                <a:srgbClr val="69615F"/>
              </a:solidFill>
              <a:latin typeface="InterstatePlus Light"/>
              <a:ea typeface="InterstatePlus Light"/>
              <a:cs typeface="InterstatePlus Light"/>
            </a:endParaRPr>
          </a:p>
          <a:p>
            <a:pPr eaLnBrk="1" hangingPunct="1">
              <a:lnSpc>
                <a:spcPct val="110000"/>
              </a:lnSpc>
              <a:spcBef>
                <a:spcPct val="20000"/>
              </a:spcBef>
              <a:buFont typeface="Arial" panose="020B0604020202020204" pitchFamily="34" charset="0"/>
              <a:buNone/>
            </a:pPr>
            <a:endParaRPr lang="en-US" altLang="en-US">
              <a:solidFill>
                <a:srgbClr val="69615F"/>
              </a:solidFill>
              <a:latin typeface="InterstatePlus Light"/>
              <a:ea typeface="InterstatePlus Light"/>
              <a:cs typeface="InterstatePlus Light"/>
            </a:endParaRPr>
          </a:p>
          <a:p>
            <a:pPr eaLnBrk="1" hangingPunct="1">
              <a:lnSpc>
                <a:spcPct val="110000"/>
              </a:lnSpc>
              <a:spcBef>
                <a:spcPct val="20000"/>
              </a:spcBef>
              <a:buFont typeface="Arial" panose="020B0604020202020204" pitchFamily="34" charset="0"/>
              <a:buNone/>
            </a:pPr>
            <a:endParaRPr lang="en-US" altLang="en-US">
              <a:solidFill>
                <a:srgbClr val="69615F"/>
              </a:solidFill>
              <a:latin typeface="Interstate Mono"/>
              <a:ea typeface="Interstate Mono"/>
              <a:cs typeface="Interstate Mono"/>
            </a:endParaRPr>
          </a:p>
          <a:p>
            <a:pPr eaLnBrk="1" hangingPunct="1">
              <a:lnSpc>
                <a:spcPct val="110000"/>
              </a:lnSpc>
              <a:spcBef>
                <a:spcPct val="20000"/>
              </a:spcBef>
              <a:buFont typeface="Arial" panose="020B0604020202020204" pitchFamily="34" charset="0"/>
              <a:buNone/>
            </a:pPr>
            <a:endParaRPr lang="en-US" altLang="en-US">
              <a:solidFill>
                <a:srgbClr val="69615F"/>
              </a:solidFill>
              <a:latin typeface="Interstate Mono"/>
              <a:ea typeface="Interstate Mono"/>
              <a:cs typeface="Interstate Mono"/>
            </a:endParaRPr>
          </a:p>
        </p:txBody>
      </p:sp>
      <p:sp>
        <p:nvSpPr>
          <p:cNvPr id="6" name="Content Placeholder 2"/>
          <p:cNvSpPr txBox="1">
            <a:spLocks/>
          </p:cNvSpPr>
          <p:nvPr/>
        </p:nvSpPr>
        <p:spPr>
          <a:xfrm>
            <a:off x="755650" y="1773238"/>
            <a:ext cx="7772400" cy="3962400"/>
          </a:xfrm>
          <a:prstGeom prst="rect">
            <a:avLst/>
          </a:prstGeom>
        </p:spPr>
        <p:txBody>
          <a:bodyPr/>
          <a:lstStyle/>
          <a:p>
            <a:pPr algn="ctr">
              <a:spcBef>
                <a:spcPct val="20000"/>
              </a:spcBef>
              <a:defRPr/>
            </a:pPr>
            <a:endParaRPr lang="en-GB" sz="1000">
              <a:solidFill>
                <a:schemeClr val="tx1">
                  <a:tint val="75000"/>
                </a:schemeClr>
              </a:solidFill>
              <a:latin typeface="+mn-lt"/>
              <a:cs typeface="+mn-cs"/>
            </a:endParaRPr>
          </a:p>
          <a:p>
            <a:pPr algn="ctr">
              <a:spcBef>
                <a:spcPct val="20000"/>
              </a:spcBef>
              <a:defRPr/>
            </a:pPr>
            <a:r>
              <a:rPr lang="en-GB" sz="3200">
                <a:solidFill>
                  <a:schemeClr val="tx1">
                    <a:tint val="75000"/>
                  </a:schemeClr>
                </a:solidFill>
                <a:latin typeface="+mn-lt"/>
                <a:cs typeface="+mn-cs"/>
              </a:rPr>
              <a:t>	What are the most common mental health problems experienced by young people?</a:t>
            </a:r>
          </a:p>
          <a:p>
            <a:pPr algn="ctr">
              <a:spcBef>
                <a:spcPct val="20000"/>
              </a:spcBef>
              <a:defRPr/>
            </a:pPr>
            <a:r>
              <a:rPr lang="en-GB" sz="3200">
                <a:solidFill>
                  <a:schemeClr val="tx1">
                    <a:tint val="75000"/>
                  </a:schemeClr>
                </a:solidFill>
                <a:latin typeface="+mn-lt"/>
                <a:cs typeface="+mn-cs"/>
              </a:rPr>
              <a:t>	A: Schizophrenia</a:t>
            </a:r>
          </a:p>
          <a:p>
            <a:pPr algn="ctr">
              <a:spcBef>
                <a:spcPct val="20000"/>
              </a:spcBef>
              <a:defRPr/>
            </a:pPr>
            <a:r>
              <a:rPr lang="en-GB" sz="3200">
                <a:solidFill>
                  <a:schemeClr val="tx1">
                    <a:tint val="75000"/>
                  </a:schemeClr>
                </a:solidFill>
                <a:latin typeface="+mn-lt"/>
                <a:cs typeface="+mn-cs"/>
              </a:rPr>
              <a:t>	B: Depression and Anxiety</a:t>
            </a:r>
          </a:p>
          <a:p>
            <a:pPr algn="ctr">
              <a:spcBef>
                <a:spcPct val="20000"/>
              </a:spcBef>
              <a:defRPr/>
            </a:pPr>
            <a:r>
              <a:rPr lang="en-GB" sz="3200">
                <a:solidFill>
                  <a:schemeClr val="tx1">
                    <a:tint val="75000"/>
                  </a:schemeClr>
                </a:solidFill>
                <a:latin typeface="+mn-lt"/>
                <a:cs typeface="+mn-cs"/>
              </a:rPr>
              <a:t>	C: Anorexia</a:t>
            </a:r>
            <a:endParaRPr lang="en-GB" sz="3200" dirty="0">
              <a:solidFill>
                <a:schemeClr val="tx1">
                  <a:tint val="75000"/>
                </a:schemeClr>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1" descr="PPT Backgrounds-0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itle 2"/>
          <p:cNvSpPr>
            <a:spLocks noGrp="1"/>
          </p:cNvSpPr>
          <p:nvPr>
            <p:ph type="ctrTitle"/>
          </p:nvPr>
        </p:nvSpPr>
        <p:spPr bwMode="auto">
          <a:xfrm>
            <a:off x="509588" y="625475"/>
            <a:ext cx="5624512" cy="611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3200" smtClean="0">
                <a:solidFill>
                  <a:srgbClr val="FFFFFF"/>
                </a:solidFill>
                <a:latin typeface="InterstatePlus Bold"/>
                <a:ea typeface="InterstatePlus Bold"/>
                <a:cs typeface="InterstatePlus Bold"/>
              </a:rPr>
              <a:t>What is mental health?</a:t>
            </a:r>
          </a:p>
        </p:txBody>
      </p:sp>
      <p:pic>
        <p:nvPicPr>
          <p:cNvPr id="41988" name="Picture 5" descr="New Image 7.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09675" y="2390775"/>
            <a:ext cx="4724400" cy="314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1" descr="PPT Backgrounds-0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itle 2"/>
          <p:cNvSpPr>
            <a:spLocks noGrp="1"/>
          </p:cNvSpPr>
          <p:nvPr>
            <p:ph type="ctrTitle"/>
          </p:nvPr>
        </p:nvSpPr>
        <p:spPr bwMode="auto">
          <a:xfrm>
            <a:off x="509588" y="625475"/>
            <a:ext cx="5062537" cy="611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sz="3200" smtClean="0">
                <a:solidFill>
                  <a:srgbClr val="FFFFFF"/>
                </a:solidFill>
                <a:latin typeface="InterstatePlus Bold"/>
                <a:ea typeface="InterstatePlus Bold"/>
                <a:cs typeface="InterstatePlus Bold"/>
              </a:rPr>
              <a:t>Definition of mental health </a:t>
            </a:r>
          </a:p>
        </p:txBody>
      </p:sp>
      <p:sp>
        <p:nvSpPr>
          <p:cNvPr id="44036" name="Subtitle 3"/>
          <p:cNvSpPr txBox="1">
            <a:spLocks/>
          </p:cNvSpPr>
          <p:nvPr/>
        </p:nvSpPr>
        <p:spPr bwMode="auto">
          <a:xfrm>
            <a:off x="458788" y="1963738"/>
            <a:ext cx="7197725" cy="377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10000"/>
              </a:lnSpc>
              <a:spcBef>
                <a:spcPct val="20000"/>
              </a:spcBef>
              <a:buFont typeface="Arial" panose="020B0604020202020204" pitchFamily="34" charset="0"/>
              <a:buNone/>
            </a:pPr>
            <a:endParaRPr lang="en-US" altLang="en-US">
              <a:solidFill>
                <a:srgbClr val="69615F"/>
              </a:solidFill>
              <a:latin typeface="InterstatePlus Light"/>
              <a:ea typeface="InterstatePlus Light"/>
              <a:cs typeface="InterstatePlus Light"/>
            </a:endParaRPr>
          </a:p>
          <a:p>
            <a:pPr eaLnBrk="1" hangingPunct="1">
              <a:lnSpc>
                <a:spcPct val="110000"/>
              </a:lnSpc>
              <a:spcBef>
                <a:spcPct val="20000"/>
              </a:spcBef>
              <a:buFont typeface="Arial" panose="020B0604020202020204" pitchFamily="34" charset="0"/>
              <a:buNone/>
            </a:pPr>
            <a:endParaRPr lang="en-US" altLang="en-US">
              <a:solidFill>
                <a:srgbClr val="69615F"/>
              </a:solidFill>
              <a:latin typeface="InterstatePlus Light"/>
              <a:ea typeface="InterstatePlus Light"/>
              <a:cs typeface="InterstatePlus Light"/>
            </a:endParaRPr>
          </a:p>
          <a:p>
            <a:pPr eaLnBrk="1" hangingPunct="1">
              <a:lnSpc>
                <a:spcPct val="110000"/>
              </a:lnSpc>
              <a:spcBef>
                <a:spcPct val="20000"/>
              </a:spcBef>
              <a:buFont typeface="Arial" panose="020B0604020202020204" pitchFamily="34" charset="0"/>
              <a:buNone/>
            </a:pPr>
            <a:endParaRPr lang="en-US" altLang="en-US">
              <a:solidFill>
                <a:srgbClr val="69615F"/>
              </a:solidFill>
              <a:latin typeface="Interstate Mono"/>
              <a:ea typeface="Interstate Mono"/>
              <a:cs typeface="Interstate Mono"/>
            </a:endParaRPr>
          </a:p>
          <a:p>
            <a:pPr eaLnBrk="1" hangingPunct="1">
              <a:lnSpc>
                <a:spcPct val="110000"/>
              </a:lnSpc>
              <a:spcBef>
                <a:spcPct val="20000"/>
              </a:spcBef>
              <a:buFont typeface="Arial" panose="020B0604020202020204" pitchFamily="34" charset="0"/>
              <a:buNone/>
            </a:pPr>
            <a:endParaRPr lang="en-US" altLang="en-US">
              <a:solidFill>
                <a:srgbClr val="69615F"/>
              </a:solidFill>
              <a:latin typeface="Interstate Mono"/>
              <a:ea typeface="Interstate Mono"/>
              <a:cs typeface="Interstate Mono"/>
            </a:endParaRPr>
          </a:p>
        </p:txBody>
      </p:sp>
      <p:sp>
        <p:nvSpPr>
          <p:cNvPr id="7" name="Content Placeholder 2"/>
          <p:cNvSpPr txBox="1">
            <a:spLocks/>
          </p:cNvSpPr>
          <p:nvPr/>
        </p:nvSpPr>
        <p:spPr>
          <a:xfrm>
            <a:off x="381000" y="1800225"/>
            <a:ext cx="8229600" cy="4929188"/>
          </a:xfrm>
          <a:prstGeom prst="rect">
            <a:avLst/>
          </a:prstGeom>
        </p:spPr>
        <p:txBody>
          <a:bodyPr/>
          <a:lstStyle/>
          <a:p>
            <a:pPr>
              <a:spcBef>
                <a:spcPct val="20000"/>
              </a:spcBef>
              <a:defRPr/>
            </a:pPr>
            <a:r>
              <a:rPr lang="en-GB" sz="3200" i="1" dirty="0">
                <a:solidFill>
                  <a:schemeClr val="tx1">
                    <a:tint val="75000"/>
                  </a:schemeClr>
                </a:solidFill>
                <a:latin typeface="+mn-lt"/>
                <a:cs typeface="+mn-cs"/>
              </a:rPr>
              <a:t>	</a:t>
            </a:r>
            <a:r>
              <a:rPr lang="en-GB" sz="2800" i="1" dirty="0">
                <a:solidFill>
                  <a:schemeClr val="tx1">
                    <a:tint val="75000"/>
                  </a:schemeClr>
                </a:solidFill>
                <a:latin typeface="+mn-lt"/>
                <a:cs typeface="+mn-cs"/>
              </a:rPr>
              <a:t>"</a:t>
            </a:r>
            <a:r>
              <a:rPr lang="en-GB" sz="2800" dirty="0">
                <a:solidFill>
                  <a:schemeClr val="tx1">
                    <a:tint val="75000"/>
                  </a:schemeClr>
                </a:solidFill>
                <a:latin typeface="+mn-lt"/>
                <a:cs typeface="+mn-cs"/>
              </a:rPr>
              <a:t>The capacity to live a full, productive life as well as the flexibility to deal with its ups and downs. </a:t>
            </a:r>
          </a:p>
          <a:p>
            <a:pPr>
              <a:spcBef>
                <a:spcPct val="20000"/>
              </a:spcBef>
              <a:defRPr/>
            </a:pPr>
            <a:endParaRPr lang="en-GB" sz="2800" dirty="0">
              <a:solidFill>
                <a:schemeClr val="tx1">
                  <a:tint val="75000"/>
                </a:schemeClr>
              </a:solidFill>
              <a:latin typeface="+mn-lt"/>
              <a:cs typeface="+mn-cs"/>
            </a:endParaRPr>
          </a:p>
          <a:p>
            <a:pPr>
              <a:spcBef>
                <a:spcPct val="20000"/>
              </a:spcBef>
              <a:defRPr/>
            </a:pPr>
            <a:r>
              <a:rPr lang="en-GB" sz="2800" dirty="0">
                <a:solidFill>
                  <a:schemeClr val="tx1">
                    <a:tint val="75000"/>
                  </a:schemeClr>
                </a:solidFill>
                <a:latin typeface="+mn-lt"/>
                <a:cs typeface="+mn-cs"/>
              </a:rPr>
              <a:t>	In children and young people it is especially about the capacity to learn, enjoy friendships, to meet challenges, to develop talents and capabilities.” </a:t>
            </a:r>
          </a:p>
          <a:p>
            <a:pPr algn="ctr">
              <a:spcBef>
                <a:spcPct val="20000"/>
              </a:spcBef>
              <a:defRPr/>
            </a:pPr>
            <a:endParaRPr lang="en-GB" sz="2000" dirty="0">
              <a:solidFill>
                <a:schemeClr val="tx1">
                  <a:tint val="75000"/>
                </a:schemeClr>
              </a:solidFill>
              <a:latin typeface="+mn-lt"/>
              <a:cs typeface="+mn-cs"/>
            </a:endParaRPr>
          </a:p>
          <a:p>
            <a:pPr algn="ctr">
              <a:spcBef>
                <a:spcPct val="20000"/>
              </a:spcBef>
              <a:defRPr/>
            </a:pPr>
            <a:r>
              <a:rPr lang="en-GB" sz="2000" dirty="0">
                <a:solidFill>
                  <a:schemeClr val="tx1">
                    <a:tint val="75000"/>
                  </a:schemeClr>
                </a:solidFill>
                <a:latin typeface="+mn-lt"/>
                <a:cs typeface="+mn-cs"/>
              </a:rPr>
              <a:t>Source:  Young Minds 1999</a:t>
            </a:r>
          </a:p>
          <a:p>
            <a:pPr algn="ctr">
              <a:spcBef>
                <a:spcPct val="20000"/>
              </a:spcBef>
              <a:defRPr/>
            </a:pPr>
            <a:endParaRPr lang="en-GB" sz="3200" i="1" dirty="0">
              <a:solidFill>
                <a:schemeClr val="tx1">
                  <a:tint val="75000"/>
                </a:schemeClr>
              </a:solidFill>
              <a:latin typeface="+mn-lt"/>
              <a:cs typeface="+mn-cs"/>
            </a:endParaRPr>
          </a:p>
          <a:p>
            <a:pPr algn="ctr">
              <a:spcBef>
                <a:spcPct val="20000"/>
              </a:spcBef>
              <a:buFont typeface="Arial" pitchFamily="34" charset="0"/>
              <a:buNone/>
              <a:defRPr/>
            </a:pPr>
            <a:endParaRPr lang="en-GB" sz="3200" i="1" dirty="0">
              <a:solidFill>
                <a:schemeClr val="tx1">
                  <a:tint val="75000"/>
                </a:schemeClr>
              </a:solidFill>
              <a:latin typeface="+mn-lt"/>
              <a:cs typeface="+mn-cs"/>
            </a:endParaRPr>
          </a:p>
          <a:p>
            <a:pPr algn="ctr">
              <a:spcBef>
                <a:spcPct val="20000"/>
              </a:spcBef>
              <a:defRPr/>
            </a:pPr>
            <a:endParaRPr lang="en-GB" sz="3200" dirty="0">
              <a:solidFill>
                <a:schemeClr val="tx1">
                  <a:tint val="75000"/>
                </a:schemeClr>
              </a:solidFill>
              <a:latin typeface="+mn-lt"/>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2"/>
          <p:cNvSpPr txBox="1">
            <a:spLocks/>
          </p:cNvSpPr>
          <p:nvPr/>
        </p:nvSpPr>
        <p:spPr bwMode="auto">
          <a:xfrm>
            <a:off x="609600" y="4270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a:solidFill>
                  <a:schemeClr val="bg1"/>
                </a:solidFill>
                <a:latin typeface="InterstatePlus Bold"/>
              </a:rPr>
              <a:t>Section Title</a:t>
            </a:r>
          </a:p>
        </p:txBody>
      </p:sp>
      <p:pic>
        <p:nvPicPr>
          <p:cNvPr id="46083" name="Picture 11" descr="Bar-01.png"/>
          <p:cNvPicPr>
            <a:picLocks noChangeAspect="1"/>
          </p:cNvPicPr>
          <p:nvPr/>
        </p:nvPicPr>
        <p:blipFill>
          <a:blip r:embed="rId3">
            <a:extLst>
              <a:ext uri="{28A0092B-C50C-407E-A947-70E740481C1C}">
                <a14:useLocalDpi xmlns:a14="http://schemas.microsoft.com/office/drawing/2010/main" val="0"/>
              </a:ext>
            </a:extLst>
          </a:blip>
          <a:srcRect l="24773"/>
          <a:stretch>
            <a:fillRect/>
          </a:stretch>
        </p:blipFill>
        <p:spPr bwMode="auto">
          <a:xfrm>
            <a:off x="0" y="255588"/>
            <a:ext cx="4429125"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itle 2"/>
          <p:cNvSpPr txBox="1">
            <a:spLocks/>
          </p:cNvSpPr>
          <p:nvPr/>
        </p:nvSpPr>
        <p:spPr bwMode="auto">
          <a:xfrm>
            <a:off x="271463" y="427038"/>
            <a:ext cx="4021137"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a:solidFill>
                  <a:schemeClr val="bg1"/>
                </a:solidFill>
                <a:latin typeface="InterstatePlus Bold"/>
              </a:rPr>
              <a:t>True or False?</a:t>
            </a:r>
          </a:p>
        </p:txBody>
      </p:sp>
      <p:sp>
        <p:nvSpPr>
          <p:cNvPr id="6" name="Text Placeholder 2"/>
          <p:cNvSpPr>
            <a:spLocks noGrp="1"/>
          </p:cNvSpPr>
          <p:nvPr>
            <p:ph type="body" sz="half" idx="1"/>
          </p:nvPr>
        </p:nvSpPr>
        <p:spPr>
          <a:xfrm>
            <a:off x="755650" y="1773238"/>
            <a:ext cx="7169150" cy="3962400"/>
          </a:xfrm>
        </p:spPr>
        <p:txBody>
          <a:bodyPr/>
          <a:lstStyle/>
          <a:p>
            <a:pPr marL="457200" indent="-457200">
              <a:buFont typeface="+mj-lt"/>
              <a:buAutoNum type="arabicPeriod"/>
              <a:defRPr/>
            </a:pPr>
            <a:r>
              <a:rPr lang="en-GB" dirty="0" smtClean="0"/>
              <a:t>Mental health problems make you weaker</a:t>
            </a:r>
          </a:p>
          <a:p>
            <a:pPr marL="457200" indent="-457200">
              <a:buFont typeface="+mj-lt"/>
              <a:buAutoNum type="arabicPeriod"/>
              <a:defRPr/>
            </a:pPr>
            <a:r>
              <a:rPr lang="en-GB" dirty="0" smtClean="0"/>
              <a:t>You can recover from a mental health problem</a:t>
            </a:r>
          </a:p>
          <a:p>
            <a:pPr marL="457200" indent="-457200">
              <a:buFont typeface="+mj-lt"/>
              <a:buAutoNum type="arabicPeriod"/>
              <a:defRPr/>
            </a:pPr>
            <a:r>
              <a:rPr lang="en-GB" dirty="0" smtClean="0"/>
              <a:t>I know someone with a mental health problem</a:t>
            </a:r>
          </a:p>
          <a:p>
            <a:pPr marL="457200" indent="-457200">
              <a:buFont typeface="+mj-lt"/>
              <a:buAutoNum type="arabicPeriod"/>
              <a:defRPr/>
            </a:pPr>
            <a:r>
              <a:rPr lang="en-GB" dirty="0" smtClean="0"/>
              <a:t>There are ways you can help yourself feel better if you feel bad</a:t>
            </a:r>
          </a:p>
          <a:p>
            <a:pPr>
              <a:defRPr/>
            </a:pPr>
            <a:endParaRPr lang="en-GB" dirty="0" smtClean="0"/>
          </a:p>
          <a:p>
            <a:pPr>
              <a:defRPr/>
            </a:pPr>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Theme 1">
      <a:dk1>
        <a:srgbClr val="2D5289"/>
      </a:dk1>
      <a:lt1>
        <a:srgbClr val="91AFDB"/>
      </a:lt1>
      <a:dk2>
        <a:srgbClr val="91278F"/>
      </a:dk2>
      <a:lt2>
        <a:srgbClr val="D8D8D8"/>
      </a:lt2>
      <a:accent1>
        <a:srgbClr val="5D18CB"/>
      </a:accent1>
      <a:accent2>
        <a:srgbClr val="FFFFFF"/>
      </a:accent2>
      <a:accent3>
        <a:srgbClr val="C7ACC6"/>
      </a:accent3>
      <a:accent4>
        <a:srgbClr val="7B95BB"/>
      </a:accent4>
      <a:accent5>
        <a:srgbClr val="B6ABE2"/>
      </a:accent5>
      <a:accent6>
        <a:srgbClr val="E7E7E7"/>
      </a:accent6>
      <a:hlink>
        <a:srgbClr val="0000FF"/>
      </a:hlink>
      <a:folHlink>
        <a:srgbClr val="800080"/>
      </a:folHlink>
    </a:clrScheme>
    <a:fontScheme name="Office Theme">
      <a:majorFont>
        <a:latin typeface="VAG Rounded Std Light"/>
        <a:ea typeface=""/>
        <a:cs typeface=""/>
      </a:majorFont>
      <a:minorFont>
        <a:latin typeface="VAG Rounded Std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2D5289"/>
        </a:dk1>
        <a:lt1>
          <a:srgbClr val="91AFDB"/>
        </a:lt1>
        <a:dk2>
          <a:srgbClr val="91278F"/>
        </a:dk2>
        <a:lt2>
          <a:srgbClr val="D8D8D8"/>
        </a:lt2>
        <a:accent1>
          <a:srgbClr val="5D18CB"/>
        </a:accent1>
        <a:accent2>
          <a:srgbClr val="FFFFFF"/>
        </a:accent2>
        <a:accent3>
          <a:srgbClr val="C7ACC6"/>
        </a:accent3>
        <a:accent4>
          <a:srgbClr val="7B95BB"/>
        </a:accent4>
        <a:accent5>
          <a:srgbClr val="B6ABE2"/>
        </a:accent5>
        <a:accent6>
          <a:srgbClr val="E7E7E7"/>
        </a:accent6>
        <a:hlink>
          <a:srgbClr val="0000FF"/>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2222</TotalTime>
  <Words>2061</Words>
  <Application>Microsoft Office PowerPoint</Application>
  <PresentationFormat>On-screen Show (4:3)</PresentationFormat>
  <Paragraphs>212</Paragraphs>
  <Slides>26</Slides>
  <Notes>12</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26</vt:i4>
      </vt:variant>
    </vt:vector>
  </HeadingPairs>
  <TitlesOfParts>
    <vt:vector size="40" baseType="lpstr">
      <vt:lpstr>Arial</vt:lpstr>
      <vt:lpstr>Calibri</vt:lpstr>
      <vt:lpstr>Comic Sans MS</vt:lpstr>
      <vt:lpstr>Interstate Mono</vt:lpstr>
      <vt:lpstr>InterstatePlus Bold</vt:lpstr>
      <vt:lpstr>InterstatePlus Light</vt:lpstr>
      <vt:lpstr>Sassoon Infant Md</vt:lpstr>
      <vt:lpstr>Sassoon Infant Rg</vt:lpstr>
      <vt:lpstr>VAG Rounded Std Light</vt:lpstr>
      <vt:lpstr>Wingdings</vt:lpstr>
      <vt:lpstr>Custom Design</vt:lpstr>
      <vt:lpstr>2_Custom Design</vt:lpstr>
      <vt:lpstr>Office Theme</vt:lpstr>
      <vt:lpstr>1_Office Theme</vt:lpstr>
      <vt:lpstr>Section Title</vt:lpstr>
      <vt:lpstr>Section Title</vt:lpstr>
      <vt:lpstr>Time to Change Mission </vt:lpstr>
      <vt:lpstr>Stigma and Discrimination </vt:lpstr>
      <vt:lpstr>Quiz</vt:lpstr>
      <vt:lpstr>Quiz</vt:lpstr>
      <vt:lpstr>What is mental health?</vt:lpstr>
      <vt:lpstr>Definition of mental health </vt:lpstr>
      <vt:lpstr>PowerPoint Presentation</vt:lpstr>
      <vt:lpstr>PowerPoint Presentation</vt:lpstr>
      <vt:lpstr>PowerPoint Presentation</vt:lpstr>
      <vt:lpstr>PowerPoint Presentation</vt:lpstr>
      <vt:lpstr>Can you match the celebrity to their mental health problem? </vt:lpstr>
      <vt:lpstr>They are just a few but read this link…</vt:lpstr>
      <vt:lpstr>How Are You Feeling? </vt:lpstr>
      <vt:lpstr>What Happens?</vt:lpstr>
      <vt:lpstr>What Might Happen?</vt:lpstr>
      <vt:lpstr>What Can We Do?</vt:lpstr>
      <vt:lpstr>Eat Well, Feel Well</vt:lpstr>
      <vt:lpstr>Get Out There!</vt:lpstr>
      <vt:lpstr>Help Other People</vt:lpstr>
      <vt:lpstr>Think Good Things About Yourself</vt:lpstr>
      <vt:lpstr>Take Time Out</vt:lpstr>
      <vt:lpstr>Spend Time With Friends</vt:lpstr>
      <vt:lpstr>Ask For Help</vt:lpstr>
      <vt:lpstr>Your task today</vt:lpstr>
    </vt:vector>
  </TitlesOfParts>
  <Company>Apple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elmwood</dc:creator>
  <cp:lastModifiedBy>Richard March</cp:lastModifiedBy>
  <cp:revision>145</cp:revision>
  <dcterms:created xsi:type="dcterms:W3CDTF">2015-08-21T13:15:39Z</dcterms:created>
  <dcterms:modified xsi:type="dcterms:W3CDTF">2021-02-02T08:08:08Z</dcterms:modified>
</cp:coreProperties>
</file>