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7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89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39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5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9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80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2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6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29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9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22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34472-2A7B-4EEC-8E53-E0BDEF6AA2F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CFDDD-C7EA-4618-83FD-984E58E42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67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b="1586"/>
          <a:stretch/>
        </p:blipFill>
        <p:spPr>
          <a:xfrm>
            <a:off x="121198" y="636488"/>
            <a:ext cx="12070802" cy="61952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1198" y="5812221"/>
            <a:ext cx="1013919" cy="6516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360165" cy="93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u="sng" dirty="0" smtClean="0">
                <a:effectLst/>
                <a:latin typeface="XCCW Joined 1a" panose="03050602040000000000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LO: To revise mountain ranges of the world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latin typeface="XCCW Joined 1a" panose="03050602040000000000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Below is a map of the world. Use the mountain ranges from the board and Google Maps to label where they are in </a:t>
            </a:r>
            <a:r>
              <a:rPr lang="en-GB" sz="1400" dirty="0" smtClean="0">
                <a:latin typeface="XCCW Joined 1a" panose="03050602040000000000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World. 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4287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March</dc:creator>
  <cp:lastModifiedBy>Richard March</cp:lastModifiedBy>
  <cp:revision>2</cp:revision>
  <dcterms:created xsi:type="dcterms:W3CDTF">2021-02-26T17:10:06Z</dcterms:created>
  <dcterms:modified xsi:type="dcterms:W3CDTF">2021-02-26T17:10:52Z</dcterms:modified>
</cp:coreProperties>
</file>