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AF4388D-24D1-4166-B196-F7280A3034DB}" type="datetimeFigureOut">
              <a:rPr lang="en-GB" smtClean="0"/>
              <a:t>27/01/2021</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419172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4388D-24D1-4166-B196-F7280A3034DB}"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343501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AF4388D-24D1-4166-B196-F7280A3034DB}" type="datetimeFigureOut">
              <a:rPr lang="en-GB" smtClean="0"/>
              <a:t>27/01/2021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869789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AF4388D-24D1-4166-B196-F7280A3034DB}" type="datetimeFigureOut">
              <a:rPr lang="en-GB" smtClean="0"/>
              <a:t>27/01/2021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19A4CB62-DCDF-49F5-880E-26ABAEB22689}"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1693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AF4388D-24D1-4166-B196-F7280A3034DB}" type="datetimeFigureOut">
              <a:rPr lang="en-GB" smtClean="0"/>
              <a:t>27/01/2021</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371652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F4388D-24D1-4166-B196-F7280A3034DB}"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899022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F4388D-24D1-4166-B196-F7280A3034DB}"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6577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4388D-24D1-4166-B196-F7280A3034D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1416198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AF4388D-24D1-4166-B196-F7280A3034DB}" type="datetimeFigureOut">
              <a:rPr lang="en-GB" smtClean="0"/>
              <a:t>27/01/2021</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89118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4388D-24D1-4166-B196-F7280A3034DB}"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110026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AF4388D-24D1-4166-B196-F7280A3034DB}" type="datetimeFigureOut">
              <a:rPr lang="en-GB" smtClean="0"/>
              <a:t>27/01/2021</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350158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F4388D-24D1-4166-B196-F7280A3034DB}"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25167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F4388D-24D1-4166-B196-F7280A3034DB}"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342809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F4388D-24D1-4166-B196-F7280A3034DB}"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104608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4388D-24D1-4166-B196-F7280A3034DB}"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407804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4388D-24D1-4166-B196-F7280A3034DB}"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332767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4388D-24D1-4166-B196-F7280A3034DB}"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4CB62-DCDF-49F5-880E-26ABAEB22689}" type="slidenum">
              <a:rPr lang="en-GB" smtClean="0"/>
              <a:t>‹#›</a:t>
            </a:fld>
            <a:endParaRPr lang="en-GB"/>
          </a:p>
        </p:txBody>
      </p:sp>
    </p:spTree>
    <p:extLst>
      <p:ext uri="{BB962C8B-B14F-4D97-AF65-F5344CB8AC3E}">
        <p14:creationId xmlns:p14="http://schemas.microsoft.com/office/powerpoint/2010/main" val="332972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F4388D-24D1-4166-B196-F7280A3034DB}" type="datetimeFigureOut">
              <a:rPr lang="en-GB" smtClean="0"/>
              <a:t>27/01/2021</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9A4CB62-DCDF-49F5-880E-26ABAEB22689}" type="slidenum">
              <a:rPr lang="en-GB" smtClean="0"/>
              <a:t>‹#›</a:t>
            </a:fld>
            <a:endParaRPr lang="en-GB"/>
          </a:p>
        </p:txBody>
      </p:sp>
    </p:spTree>
    <p:extLst>
      <p:ext uri="{BB962C8B-B14F-4D97-AF65-F5344CB8AC3E}">
        <p14:creationId xmlns:p14="http://schemas.microsoft.com/office/powerpoint/2010/main" val="9080742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75V4ClJZME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Graphic score</a:t>
            </a:r>
            <a:endParaRPr lang="en-GB" dirty="0"/>
          </a:p>
        </p:txBody>
      </p:sp>
      <p:sp>
        <p:nvSpPr>
          <p:cNvPr id="3" name="Subtitle 2"/>
          <p:cNvSpPr>
            <a:spLocks noGrp="1"/>
          </p:cNvSpPr>
          <p:nvPr>
            <p:ph type="subTitle" idx="1"/>
          </p:nvPr>
        </p:nvSpPr>
        <p:spPr/>
        <p:txBody>
          <a:bodyPr/>
          <a:lstStyle/>
          <a:p>
            <a:r>
              <a:rPr lang="en-GB" dirty="0" smtClean="0"/>
              <a:t>Part 2</a:t>
            </a:r>
            <a:endParaRPr lang="en-GB" dirty="0"/>
          </a:p>
        </p:txBody>
      </p:sp>
    </p:spTree>
    <p:extLst>
      <p:ext uri="{BB962C8B-B14F-4D97-AF65-F5344CB8AC3E}">
        <p14:creationId xmlns:p14="http://schemas.microsoft.com/office/powerpoint/2010/main" val="19998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403" y="2292439"/>
            <a:ext cx="9736428" cy="3785652"/>
          </a:xfrm>
          <a:prstGeom prst="rect">
            <a:avLst/>
          </a:prstGeom>
          <a:noFill/>
        </p:spPr>
        <p:txBody>
          <a:bodyPr wrap="square" rtlCol="0">
            <a:spAutoFit/>
          </a:bodyPr>
          <a:lstStyle/>
          <a:p>
            <a:r>
              <a:rPr lang="en-GB" sz="2000" dirty="0" smtClean="0"/>
              <a:t>Last time, we talked about graphic scores and how there was no right or wrong to them….</a:t>
            </a:r>
          </a:p>
          <a:p>
            <a:endParaRPr lang="en-GB" sz="2000" dirty="0"/>
          </a:p>
          <a:p>
            <a:r>
              <a:rPr lang="en-GB" sz="2000" dirty="0" smtClean="0"/>
              <a:t>We met a lady called Delia Derbyshire, who arranged the original Doctor Who theme and made it sound more futuristic by using </a:t>
            </a:r>
            <a:r>
              <a:rPr lang="en-GB" sz="2000" b="1" dirty="0" smtClean="0"/>
              <a:t>found sounds</a:t>
            </a:r>
            <a:r>
              <a:rPr lang="en-GB" sz="2000" dirty="0" smtClean="0"/>
              <a:t> (more about this today)…..</a:t>
            </a:r>
          </a:p>
          <a:p>
            <a:endParaRPr lang="en-GB" sz="2000" dirty="0"/>
          </a:p>
          <a:p>
            <a:r>
              <a:rPr lang="en-GB" sz="2000" dirty="0" smtClean="0"/>
              <a:t>And we created our first graphic score to the Doctor Who theme and compared them with other people’s.</a:t>
            </a:r>
          </a:p>
          <a:p>
            <a:endParaRPr lang="en-GB" sz="2000" dirty="0"/>
          </a:p>
          <a:p>
            <a:pPr algn="ctr"/>
            <a:r>
              <a:rPr lang="en-GB" dirty="0" smtClean="0"/>
              <a:t>Here’s the tune again…..</a:t>
            </a:r>
          </a:p>
          <a:p>
            <a:pPr algn="ctr"/>
            <a:r>
              <a:rPr lang="en-GB" dirty="0" smtClean="0">
                <a:hlinkClick r:id="rId2"/>
              </a:rPr>
              <a:t>https://www.youtube.com/watch?v=75V4ClJZME4</a:t>
            </a:r>
            <a:r>
              <a:rPr lang="en-GB" dirty="0" smtClean="0"/>
              <a:t> </a:t>
            </a:r>
            <a:endParaRPr lang="en-GB" dirty="0"/>
          </a:p>
        </p:txBody>
      </p:sp>
      <p:sp>
        <p:nvSpPr>
          <p:cNvPr id="3" name="TextBox 2"/>
          <p:cNvSpPr txBox="1"/>
          <p:nvPr/>
        </p:nvSpPr>
        <p:spPr>
          <a:xfrm>
            <a:off x="4095482" y="888642"/>
            <a:ext cx="3528811" cy="584775"/>
          </a:xfrm>
          <a:prstGeom prst="rect">
            <a:avLst/>
          </a:prstGeom>
          <a:noFill/>
        </p:spPr>
        <p:txBody>
          <a:bodyPr wrap="square" rtlCol="0">
            <a:spAutoFit/>
          </a:bodyPr>
          <a:lstStyle/>
          <a:p>
            <a:r>
              <a:rPr lang="en-GB" sz="3200" dirty="0" smtClean="0"/>
              <a:t>Quick Recap…..</a:t>
            </a: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778">
            <a:off x="10082611" y="4255014"/>
            <a:ext cx="1505935" cy="2006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38389">
            <a:off x="9938796" y="232551"/>
            <a:ext cx="1505935" cy="20063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38389">
            <a:off x="356462" y="4731013"/>
            <a:ext cx="1270363" cy="169247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778">
            <a:off x="579696" y="287006"/>
            <a:ext cx="1207293" cy="1608450"/>
          </a:xfrm>
          <a:prstGeom prst="rect">
            <a:avLst/>
          </a:prstGeom>
        </p:spPr>
      </p:pic>
    </p:spTree>
    <p:extLst>
      <p:ext uri="{BB962C8B-B14F-4D97-AF65-F5344CB8AC3E}">
        <p14:creationId xmlns:p14="http://schemas.microsoft.com/office/powerpoint/2010/main" val="192897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0169" y="1184856"/>
            <a:ext cx="6207617" cy="584775"/>
          </a:xfrm>
          <a:prstGeom prst="rect">
            <a:avLst/>
          </a:prstGeom>
          <a:noFill/>
        </p:spPr>
        <p:txBody>
          <a:bodyPr wrap="square" rtlCol="0">
            <a:spAutoFit/>
          </a:bodyPr>
          <a:lstStyle/>
          <a:p>
            <a:pPr algn="ctr"/>
            <a:r>
              <a:rPr lang="en-GB" sz="3200" dirty="0" smtClean="0"/>
              <a:t>Warm-up!</a:t>
            </a:r>
            <a:endParaRPr lang="en-GB" sz="3200" dirty="0"/>
          </a:p>
        </p:txBody>
      </p:sp>
      <p:sp>
        <p:nvSpPr>
          <p:cNvPr id="3" name="TextBox 2"/>
          <p:cNvSpPr txBox="1"/>
          <p:nvPr/>
        </p:nvSpPr>
        <p:spPr>
          <a:xfrm>
            <a:off x="1120462" y="2150772"/>
            <a:ext cx="10097037" cy="2554545"/>
          </a:xfrm>
          <a:prstGeom prst="rect">
            <a:avLst/>
          </a:prstGeom>
          <a:noFill/>
        </p:spPr>
        <p:txBody>
          <a:bodyPr wrap="square" rtlCol="0">
            <a:spAutoFit/>
          </a:bodyPr>
          <a:lstStyle/>
          <a:p>
            <a:r>
              <a:rPr lang="en-GB" sz="2000" dirty="0" smtClean="0"/>
              <a:t>There’s a punchy bass-line that happens underneath the tune for Doctor Who. All we need to do to recreate this is say “</a:t>
            </a:r>
            <a:r>
              <a:rPr lang="en-GB" sz="2000" i="1" dirty="0" smtClean="0"/>
              <a:t>Doctor Who….Doctor Who…..Doctor Who…..</a:t>
            </a:r>
            <a:r>
              <a:rPr lang="en-GB" sz="2000" dirty="0" smtClean="0"/>
              <a:t>”. It doesn’t matter about speed. Everyone will be slightly different.</a:t>
            </a:r>
          </a:p>
          <a:p>
            <a:endParaRPr lang="en-GB" sz="2000" dirty="0"/>
          </a:p>
          <a:p>
            <a:r>
              <a:rPr lang="en-GB" sz="2000" dirty="0" smtClean="0"/>
              <a:t>Next, clap the syllables as you say </a:t>
            </a:r>
            <a:r>
              <a:rPr lang="en-GB" sz="2000" i="1" dirty="0" smtClean="0"/>
              <a:t>Doctor Who</a:t>
            </a:r>
            <a:r>
              <a:rPr lang="en-GB" sz="2000" dirty="0" smtClean="0"/>
              <a:t>. Can you count three syllables? </a:t>
            </a:r>
          </a:p>
          <a:p>
            <a:r>
              <a:rPr lang="en-GB" sz="2000" dirty="0" smtClean="0"/>
              <a:t>Doc-tor-who doc-tor-who….</a:t>
            </a:r>
          </a:p>
          <a:p>
            <a:endParaRPr lang="en-GB" sz="2000" dirty="0"/>
          </a:p>
          <a:p>
            <a:r>
              <a:rPr lang="en-GB" sz="2000" dirty="0" smtClean="0"/>
              <a:t>This is what it looks like (this is what you are doing without realising!)</a:t>
            </a:r>
            <a:endParaRPr lang="en-GB" sz="2000" dirty="0"/>
          </a:p>
        </p:txBody>
      </p:sp>
      <p:pic>
        <p:nvPicPr>
          <p:cNvPr id="4" name="Picture 3"/>
          <p:cNvPicPr>
            <a:picLocks noChangeAspect="1"/>
          </p:cNvPicPr>
          <p:nvPr/>
        </p:nvPicPr>
        <p:blipFill rotWithShape="1">
          <a:blip r:embed="rId2"/>
          <a:srcRect l="57887" t="36049" r="6518" b="51926"/>
          <a:stretch/>
        </p:blipFill>
        <p:spPr>
          <a:xfrm>
            <a:off x="2897746" y="4919729"/>
            <a:ext cx="5424619" cy="1030309"/>
          </a:xfrm>
          <a:prstGeom prst="rect">
            <a:avLst/>
          </a:prstGeom>
        </p:spPr>
      </p:pic>
      <p:sp>
        <p:nvSpPr>
          <p:cNvPr id="5" name="TextBox 4"/>
          <p:cNvSpPr txBox="1"/>
          <p:nvPr/>
        </p:nvSpPr>
        <p:spPr>
          <a:xfrm>
            <a:off x="8500056" y="4705317"/>
            <a:ext cx="3567448" cy="2062103"/>
          </a:xfrm>
          <a:prstGeom prst="rect">
            <a:avLst/>
          </a:prstGeom>
          <a:noFill/>
        </p:spPr>
        <p:txBody>
          <a:bodyPr wrap="square" rtlCol="0">
            <a:spAutoFit/>
          </a:bodyPr>
          <a:lstStyle/>
          <a:p>
            <a:r>
              <a:rPr lang="en-GB" sz="1600" i="1" dirty="0" smtClean="0"/>
              <a:t>Challenge:- if you are finding this easy, try clapping it with somebody else……at different speeds! Can you still do your part?</a:t>
            </a:r>
          </a:p>
          <a:p>
            <a:r>
              <a:rPr lang="en-GB" sz="1600" i="1" dirty="0" smtClean="0"/>
              <a:t>Or try doing it like a round, when one person starts after the first person……</a:t>
            </a:r>
            <a:endParaRPr lang="en-GB" sz="1600" i="1" dirty="0"/>
          </a:p>
        </p:txBody>
      </p:sp>
    </p:spTree>
    <p:extLst>
      <p:ext uri="{BB962C8B-B14F-4D97-AF65-F5344CB8AC3E}">
        <p14:creationId xmlns:p14="http://schemas.microsoft.com/office/powerpoint/2010/main" val="52116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825" y="1493949"/>
            <a:ext cx="9968248" cy="4278094"/>
          </a:xfrm>
          <a:prstGeom prst="rect">
            <a:avLst/>
          </a:prstGeom>
          <a:noFill/>
        </p:spPr>
        <p:txBody>
          <a:bodyPr wrap="square" rtlCol="0">
            <a:spAutoFit/>
          </a:bodyPr>
          <a:lstStyle/>
          <a:p>
            <a:pPr algn="ctr"/>
            <a:r>
              <a:rPr lang="en-GB" sz="3600" dirty="0" smtClean="0"/>
              <a:t>Found sounds….</a:t>
            </a:r>
          </a:p>
          <a:p>
            <a:pPr algn="ctr"/>
            <a:endParaRPr lang="en-GB" sz="3600" dirty="0"/>
          </a:p>
          <a:p>
            <a:r>
              <a:rPr lang="en-GB" sz="2000" dirty="0" smtClean="0"/>
              <a:t>Last time we said that Delia Derbyshire used found sounds to record and change electronically to create these futuristic sounds, but what are found sounds?</a:t>
            </a:r>
          </a:p>
          <a:p>
            <a:endParaRPr lang="en-GB" sz="2000" dirty="0"/>
          </a:p>
          <a:p>
            <a:r>
              <a:rPr lang="en-GB" sz="2000" dirty="0" smtClean="0"/>
              <a:t>Found sounds are sounds found in the ‘natural’ world or made from non-musical objects and then used to make music.</a:t>
            </a:r>
          </a:p>
          <a:p>
            <a:endParaRPr lang="en-GB" sz="2000" dirty="0"/>
          </a:p>
          <a:p>
            <a:r>
              <a:rPr lang="en-GB" sz="2000" dirty="0" smtClean="0"/>
              <a:t>So this could be…..a chair scrapping on the floor……a pencil rolling off the table and landing on the floor……a door squeaking……people walking up and down stairs……</a:t>
            </a:r>
            <a:endParaRPr lang="en-GB" sz="2000" dirty="0"/>
          </a:p>
        </p:txBody>
      </p:sp>
    </p:spTree>
    <p:extLst>
      <p:ext uri="{BB962C8B-B14F-4D97-AF65-F5344CB8AC3E}">
        <p14:creationId xmlns:p14="http://schemas.microsoft.com/office/powerpoint/2010/main" val="64249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493" y="1532586"/>
            <a:ext cx="9247031" cy="4708981"/>
          </a:xfrm>
          <a:prstGeom prst="rect">
            <a:avLst/>
          </a:prstGeom>
          <a:noFill/>
        </p:spPr>
        <p:txBody>
          <a:bodyPr wrap="square" rtlCol="0">
            <a:spAutoFit/>
          </a:bodyPr>
          <a:lstStyle/>
          <a:p>
            <a:r>
              <a:rPr lang="en-GB" sz="2000" dirty="0" smtClean="0"/>
              <a:t>You’ll need a piece of paper and a pencil/pen……</a:t>
            </a:r>
          </a:p>
          <a:p>
            <a:endParaRPr lang="en-GB" sz="2000" dirty="0"/>
          </a:p>
          <a:p>
            <a:r>
              <a:rPr lang="en-GB" sz="2000" dirty="0" smtClean="0"/>
              <a:t>Close your eyes. Listen for the sounds that are happening in your environment and write them down. No sound is too silly. It could be a car driving past, your fridge humming, birds tweeting outside, anything.</a:t>
            </a:r>
          </a:p>
          <a:p>
            <a:endParaRPr lang="en-GB" sz="2000" dirty="0"/>
          </a:p>
          <a:p>
            <a:r>
              <a:rPr lang="en-GB" sz="2000" dirty="0" smtClean="0"/>
              <a:t>Compare your list with somebody else. You might notice that you missed some sounds that somebody else heard or they missed some sounds that you heard. Remember: no right or wrong.</a:t>
            </a:r>
          </a:p>
          <a:p>
            <a:endParaRPr lang="en-GB" sz="2000" dirty="0"/>
          </a:p>
          <a:p>
            <a:r>
              <a:rPr lang="en-GB" sz="2000" dirty="0" smtClean="0"/>
              <a:t>Next, think about how we could draw these sounds in a graphic score.</a:t>
            </a:r>
          </a:p>
          <a:p>
            <a:endParaRPr lang="en-GB" sz="2000" dirty="0"/>
          </a:p>
          <a:p>
            <a:r>
              <a:rPr lang="en-GB" sz="2000" dirty="0" smtClean="0"/>
              <a:t>For example, a pencil rolling off a table onto the floor could be drawn by a little wobbly line (for rolling) and a big thick squiggle (for falling on the floor).</a:t>
            </a:r>
            <a:endParaRPr lang="en-GB"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10532">
            <a:off x="10036933" y="51517"/>
            <a:ext cx="1973687" cy="3289479"/>
          </a:xfrm>
          <a:prstGeom prst="rect">
            <a:avLst/>
          </a:prstGeom>
        </p:spPr>
      </p:pic>
    </p:spTree>
    <p:extLst>
      <p:ext uri="{BB962C8B-B14F-4D97-AF65-F5344CB8AC3E}">
        <p14:creationId xmlns:p14="http://schemas.microsoft.com/office/powerpoint/2010/main" val="31333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65" y="1754103"/>
            <a:ext cx="9092484" cy="2246769"/>
          </a:xfrm>
          <a:prstGeom prst="rect">
            <a:avLst/>
          </a:prstGeom>
          <a:noFill/>
        </p:spPr>
        <p:txBody>
          <a:bodyPr wrap="square" rtlCol="0">
            <a:spAutoFit/>
          </a:bodyPr>
          <a:lstStyle/>
          <a:p>
            <a:r>
              <a:rPr lang="en-GB" sz="2000" dirty="0" smtClean="0"/>
              <a:t>You could try this in different rooms to see if you can hear different sounds.</a:t>
            </a:r>
          </a:p>
          <a:p>
            <a:endParaRPr lang="en-GB" sz="2000" dirty="0"/>
          </a:p>
          <a:p>
            <a:r>
              <a:rPr lang="en-GB" sz="2000" dirty="0" smtClean="0"/>
              <a:t>This is all Delia Derbyshire did. Ok, she recorded the sounds and messed about with the sounds on the computer until it made the sound that she wanted </a:t>
            </a:r>
            <a:r>
              <a:rPr lang="en-GB" sz="2000" b="1" dirty="0" smtClean="0"/>
              <a:t>however</a:t>
            </a:r>
            <a:r>
              <a:rPr lang="en-GB" sz="2000" dirty="0" smtClean="0"/>
              <a:t> it’s the same idea. She just recorded sounds that she could hear.</a:t>
            </a:r>
            <a:endParaRPr lang="en-GB" sz="2000" dirty="0"/>
          </a:p>
        </p:txBody>
      </p:sp>
      <p:pic>
        <p:nvPicPr>
          <p:cNvPr id="1028" name="Picture 4" descr="Delia Derbyshir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791" y="4091024"/>
            <a:ext cx="2796324" cy="24048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50783" y="5241701"/>
            <a:ext cx="7547020" cy="923330"/>
          </a:xfrm>
          <a:prstGeom prst="rect">
            <a:avLst/>
          </a:prstGeom>
          <a:noFill/>
        </p:spPr>
        <p:txBody>
          <a:bodyPr wrap="square" rtlCol="0">
            <a:spAutoFit/>
          </a:bodyPr>
          <a:lstStyle/>
          <a:p>
            <a:r>
              <a:rPr lang="en-GB" i="1" dirty="0" smtClean="0"/>
              <a:t>Delia was not credited for her work on this now iconic theme tune and didn’t earn much money from it. Can you imagine how weird the tune would sound without Delia?</a:t>
            </a:r>
            <a:endParaRPr lang="en-GB" i="1" dirty="0"/>
          </a:p>
        </p:txBody>
      </p:sp>
    </p:spTree>
    <p:extLst>
      <p:ext uri="{BB962C8B-B14F-4D97-AF65-F5344CB8AC3E}">
        <p14:creationId xmlns:p14="http://schemas.microsoft.com/office/powerpoint/2010/main" val="289049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7420" y="1051560"/>
            <a:ext cx="7498080" cy="584775"/>
          </a:xfrm>
          <a:prstGeom prst="rect">
            <a:avLst/>
          </a:prstGeom>
          <a:noFill/>
        </p:spPr>
        <p:txBody>
          <a:bodyPr wrap="square" rtlCol="0">
            <a:spAutoFit/>
          </a:bodyPr>
          <a:lstStyle/>
          <a:p>
            <a:r>
              <a:rPr lang="en-GB" sz="3200" dirty="0" smtClean="0"/>
              <a:t>Challenge (and performance) time!</a:t>
            </a:r>
            <a:endParaRPr lang="en-GB" sz="3200" dirty="0"/>
          </a:p>
        </p:txBody>
      </p:sp>
      <p:sp>
        <p:nvSpPr>
          <p:cNvPr id="3" name="TextBox 2"/>
          <p:cNvSpPr txBox="1"/>
          <p:nvPr/>
        </p:nvSpPr>
        <p:spPr>
          <a:xfrm>
            <a:off x="708660" y="2011680"/>
            <a:ext cx="10469880" cy="1015663"/>
          </a:xfrm>
          <a:prstGeom prst="rect">
            <a:avLst/>
          </a:prstGeom>
          <a:noFill/>
        </p:spPr>
        <p:txBody>
          <a:bodyPr wrap="square" rtlCol="0">
            <a:spAutoFit/>
          </a:bodyPr>
          <a:lstStyle/>
          <a:p>
            <a:r>
              <a:rPr lang="en-GB" sz="2000" dirty="0" smtClean="0"/>
              <a:t>Look at your graphic score of your found sounds. Perhaps use different colours for the different sounds and work out how you are going to perform this to others. It could be that the pencil falls first, then the chair scraps and then the door squeaks.</a:t>
            </a: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539" y="3040619"/>
            <a:ext cx="1234145" cy="12799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0" y="3027343"/>
            <a:ext cx="1581150" cy="15811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3346" y="3040619"/>
            <a:ext cx="1535430" cy="2217603"/>
          </a:xfrm>
          <a:prstGeom prst="rect">
            <a:avLst/>
          </a:prstGeom>
        </p:spPr>
      </p:pic>
      <p:sp>
        <p:nvSpPr>
          <p:cNvPr id="7" name="TextBox 6"/>
          <p:cNvSpPr txBox="1"/>
          <p:nvPr/>
        </p:nvSpPr>
        <p:spPr>
          <a:xfrm>
            <a:off x="914400" y="4958366"/>
            <a:ext cx="10264140" cy="1631216"/>
          </a:xfrm>
          <a:prstGeom prst="rect">
            <a:avLst/>
          </a:prstGeom>
          <a:noFill/>
        </p:spPr>
        <p:txBody>
          <a:bodyPr wrap="square" rtlCol="0">
            <a:spAutoFit/>
          </a:bodyPr>
          <a:lstStyle/>
          <a:p>
            <a:r>
              <a:rPr lang="en-GB" sz="2000" dirty="0" smtClean="0"/>
              <a:t>Get somebody else to perform your piece and see how they interpret from your score. They might think that one line means something else (last time: no right or wrong!).</a:t>
            </a:r>
          </a:p>
          <a:p>
            <a:endParaRPr lang="en-GB" sz="2000" dirty="0"/>
          </a:p>
          <a:p>
            <a:r>
              <a:rPr lang="en-GB" sz="2000" dirty="0" smtClean="0"/>
              <a:t>Or……turn your score upside down. Means something completely different now!</a:t>
            </a:r>
            <a:endParaRPr lang="en-GB" sz="2000" dirty="0"/>
          </a:p>
        </p:txBody>
      </p:sp>
    </p:spTree>
    <p:extLst>
      <p:ext uri="{BB962C8B-B14F-4D97-AF65-F5344CB8AC3E}">
        <p14:creationId xmlns:p14="http://schemas.microsoft.com/office/powerpoint/2010/main" val="87664879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40</TotalTime>
  <Words>637</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Graphic score</vt:lpstr>
      <vt:lpstr>PowerPoint Presentation</vt:lpstr>
      <vt:lpstr>PowerPoint Presentation</vt:lpstr>
      <vt:lpstr>PowerPoint Presentation</vt:lpstr>
      <vt:lpstr>PowerPoint Presentation</vt:lpstr>
      <vt:lpstr>PowerPoint Presentation</vt:lpstr>
      <vt:lpstr>PowerPoint Presentation</vt:lpstr>
    </vt:vector>
  </TitlesOfParts>
  <Company>Leeds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score</dc:title>
  <dc:creator>Swinchin, Megan</dc:creator>
  <cp:lastModifiedBy>Swinchin, Megan</cp:lastModifiedBy>
  <cp:revision>5</cp:revision>
  <dcterms:created xsi:type="dcterms:W3CDTF">2021-01-27T15:17:27Z</dcterms:created>
  <dcterms:modified xsi:type="dcterms:W3CDTF">2021-01-27T15:58:05Z</dcterms:modified>
</cp:coreProperties>
</file>