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59" r:id="rId5"/>
    <p:sldId id="258" r:id="rId6"/>
    <p:sldId id="260"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24F5C341-812A-4FC8-A9E4-FE8E344A4877}" type="datetimeFigureOut">
              <a:rPr lang="en-GB" smtClean="0"/>
              <a:t>01/02/2021</a:t>
            </a:fld>
            <a:endParaRPr lang="en-GB"/>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86A0A46-CEBD-40BB-AAFE-69A4F3847E6D}" type="slidenum">
              <a:rPr lang="en-GB" smtClean="0"/>
              <a:t>‹#›</a:t>
            </a:fld>
            <a:endParaRPr lang="en-GB"/>
          </a:p>
        </p:txBody>
      </p:sp>
    </p:spTree>
    <p:extLst>
      <p:ext uri="{BB962C8B-B14F-4D97-AF65-F5344CB8AC3E}">
        <p14:creationId xmlns:p14="http://schemas.microsoft.com/office/powerpoint/2010/main" val="3250229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F5C341-812A-4FC8-A9E4-FE8E344A4877}"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1284717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F5C341-812A-4FC8-A9E4-FE8E344A4877}"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3935327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F5C341-812A-4FC8-A9E4-FE8E344A4877}" type="datetimeFigureOut">
              <a:rPr lang="en-GB" smtClean="0"/>
              <a:t>01/02/2021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255552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24F5C341-812A-4FC8-A9E4-FE8E344A4877}" type="datetimeFigureOut">
              <a:rPr lang="en-GB" smtClean="0"/>
              <a:t>01/02/2021</a:t>
            </a:fld>
            <a:endParaRPr lang="en-GB"/>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8604504" y="5211060"/>
            <a:ext cx="2112264" cy="228600"/>
          </a:xfrm>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43998628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F5C341-812A-4FC8-A9E4-FE8E344A4877}"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135677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F5C341-812A-4FC8-A9E4-FE8E344A4877}" type="datetimeFigureOut">
              <a:rPr lang="en-GB" smtClean="0"/>
              <a:t>01/02/2021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3311568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F5C341-812A-4FC8-A9E4-FE8E344A4877}" type="datetimeFigureOut">
              <a:rPr lang="en-GB" smtClean="0"/>
              <a:t>01/02/2021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2110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F5C341-812A-4FC8-A9E4-FE8E344A4877}" type="datetimeFigureOut">
              <a:rPr lang="en-GB" smtClean="0"/>
              <a:t>01/02/2021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6A0A46-CEBD-40BB-AAFE-69A4F3847E6D}" type="slidenum">
              <a:rPr lang="en-GB" smtClean="0"/>
              <a:t>‹#›</a:t>
            </a:fld>
            <a:endParaRPr lang="en-GB"/>
          </a:p>
        </p:txBody>
      </p:sp>
    </p:spTree>
    <p:extLst>
      <p:ext uri="{BB962C8B-B14F-4D97-AF65-F5344CB8AC3E}">
        <p14:creationId xmlns:p14="http://schemas.microsoft.com/office/powerpoint/2010/main" val="329336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24F5C341-812A-4FC8-A9E4-FE8E344A4877}" type="datetimeFigureOut">
              <a:rPr lang="en-GB" smtClean="0"/>
              <a:t>01/02/2021</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686A0A46-CEBD-40BB-AAFE-69A4F3847E6D}" type="slidenum">
              <a:rPr lang="en-GB" smtClean="0"/>
              <a:t>‹#›</a:t>
            </a:fld>
            <a:endParaRPr lang="en-GB"/>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7711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24F5C341-812A-4FC8-A9E4-FE8E344A4877}" type="datetimeFigureOut">
              <a:rPr lang="en-GB" smtClean="0"/>
              <a:t>01/02/2021</a:t>
            </a:fld>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686A0A46-CEBD-40BB-AAFE-69A4F3847E6D}" type="slidenum">
              <a:rPr lang="en-GB" smtClean="0"/>
              <a:t>‹#›</a:t>
            </a:fld>
            <a:endParaRPr lang="en-GB"/>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8658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24F5C341-812A-4FC8-A9E4-FE8E344A4877}" type="datetimeFigureOut">
              <a:rPr lang="en-GB" smtClean="0"/>
              <a:t>01/02/2021</a:t>
            </a:fld>
            <a:endParaRPr lang="en-GB"/>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86A0A46-CEBD-40BB-AAFE-69A4F3847E6D}" type="slidenum">
              <a:rPr lang="en-GB" smtClean="0"/>
              <a:t>‹#›</a:t>
            </a:fld>
            <a:endParaRPr lang="en-GB"/>
          </a:p>
        </p:txBody>
      </p:sp>
    </p:spTree>
    <p:extLst>
      <p:ext uri="{BB962C8B-B14F-4D97-AF65-F5344CB8AC3E}">
        <p14:creationId xmlns:p14="http://schemas.microsoft.com/office/powerpoint/2010/main" val="3100926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mailto:info@holytrinity.leeds.sch.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Children’s mental health week 2021</a:t>
            </a:r>
            <a:endParaRPr lang="en-GB" dirty="0"/>
          </a:p>
        </p:txBody>
      </p:sp>
      <p:sp>
        <p:nvSpPr>
          <p:cNvPr id="3" name="Subtitle 2"/>
          <p:cNvSpPr>
            <a:spLocks noGrp="1"/>
          </p:cNvSpPr>
          <p:nvPr>
            <p:ph type="subTitle" idx="1"/>
          </p:nvPr>
        </p:nvSpPr>
        <p:spPr/>
        <p:txBody>
          <a:bodyPr/>
          <a:lstStyle/>
          <a:p>
            <a:r>
              <a:rPr lang="en-GB" dirty="0" smtClean="0"/>
              <a:t>w/c 1</a:t>
            </a:r>
            <a:r>
              <a:rPr lang="en-GB" baseline="30000" dirty="0" smtClean="0"/>
              <a:t>st</a:t>
            </a:r>
            <a:r>
              <a:rPr lang="en-GB" dirty="0" smtClean="0"/>
              <a:t> February 2021</a:t>
            </a:r>
            <a:endParaRPr lang="en-GB" dirty="0"/>
          </a:p>
        </p:txBody>
      </p:sp>
    </p:spTree>
    <p:extLst>
      <p:ext uri="{BB962C8B-B14F-4D97-AF65-F5344CB8AC3E}">
        <p14:creationId xmlns:p14="http://schemas.microsoft.com/office/powerpoint/2010/main" val="3544405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54924" y="979714"/>
            <a:ext cx="8223639" cy="5016137"/>
          </a:xfrm>
          <a:prstGeom prst="rect">
            <a:avLst/>
          </a:prstGeom>
        </p:spPr>
      </p:pic>
    </p:spTree>
    <p:extLst>
      <p:ext uri="{BB962C8B-B14F-4D97-AF65-F5344CB8AC3E}">
        <p14:creationId xmlns:p14="http://schemas.microsoft.com/office/powerpoint/2010/main" val="263984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Children’s Mental Health Week 2021</a:t>
            </a:r>
            <a:endParaRPr lang="en-GB" dirty="0"/>
          </a:p>
        </p:txBody>
      </p:sp>
      <p:sp>
        <p:nvSpPr>
          <p:cNvPr id="3" name="Content Placeholder 2"/>
          <p:cNvSpPr>
            <a:spLocks noGrp="1"/>
          </p:cNvSpPr>
          <p:nvPr>
            <p:ph idx="1"/>
          </p:nvPr>
        </p:nvSpPr>
        <p:spPr/>
        <p:txBody>
          <a:bodyPr/>
          <a:lstStyle/>
          <a:p>
            <a:r>
              <a:rPr lang="en-GB" dirty="0" smtClean="0"/>
              <a:t>This week in school we would have been focusing on children’s mental health week, so we want to continue this plan even in lockdown as it is so important.</a:t>
            </a:r>
          </a:p>
          <a:p>
            <a:r>
              <a:rPr lang="en-GB" dirty="0" smtClean="0"/>
              <a:t>This year the theme is ‘Express Yourself’.</a:t>
            </a:r>
          </a:p>
          <a:p>
            <a:r>
              <a:rPr lang="en-GB" dirty="0" smtClean="0"/>
              <a:t>Each day there will be a P4C starter question set at the morning Teams meeting for children to reflect upon and share with their families.</a:t>
            </a:r>
          </a:p>
          <a:p>
            <a:r>
              <a:rPr lang="en-GB" dirty="0" smtClean="0"/>
              <a:t>There will be time in the day to do some yoga, calming strategies or mindfulness activities.</a:t>
            </a:r>
          </a:p>
          <a:p>
            <a:r>
              <a:rPr lang="en-GB" dirty="0" smtClean="0"/>
              <a:t>There will be some PSHE challenges around pupil wellbeing e.g. self esteem, celebrating success, overcoming challenges and worries.</a:t>
            </a:r>
          </a:p>
          <a:p>
            <a:r>
              <a:rPr lang="en-GB" dirty="0" smtClean="0"/>
              <a:t>There will be creative activities.</a:t>
            </a:r>
            <a:endParaRPr lang="en-GB" dirty="0"/>
          </a:p>
        </p:txBody>
      </p:sp>
    </p:spTree>
    <p:extLst>
      <p:ext uri="{BB962C8B-B14F-4D97-AF65-F5344CB8AC3E}">
        <p14:creationId xmlns:p14="http://schemas.microsoft.com/office/powerpoint/2010/main" val="968641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05728" y="573262"/>
            <a:ext cx="1733550" cy="1190625"/>
          </a:xfrm>
          <a:prstGeom prst="rect">
            <a:avLst/>
          </a:prstGeom>
        </p:spPr>
      </p:pic>
      <p:sp>
        <p:nvSpPr>
          <p:cNvPr id="2" name="Title 1"/>
          <p:cNvSpPr>
            <a:spLocks noGrp="1"/>
          </p:cNvSpPr>
          <p:nvPr>
            <p:ph type="title"/>
          </p:nvPr>
        </p:nvSpPr>
        <p:spPr/>
        <p:txBody>
          <a:bodyPr/>
          <a:lstStyle/>
          <a:p>
            <a:r>
              <a:rPr lang="en-GB" dirty="0" smtClean="0"/>
              <a:t>Plan for the week</a:t>
            </a:r>
            <a:endParaRPr lang="en-GB" dirty="0"/>
          </a:p>
        </p:txBody>
      </p:sp>
      <p:sp>
        <p:nvSpPr>
          <p:cNvPr id="3" name="Content Placeholder 2"/>
          <p:cNvSpPr>
            <a:spLocks noGrp="1"/>
          </p:cNvSpPr>
          <p:nvPr>
            <p:ph idx="1"/>
          </p:nvPr>
        </p:nvSpPr>
        <p:spPr/>
        <p:txBody>
          <a:bodyPr/>
          <a:lstStyle/>
          <a:p>
            <a:r>
              <a:rPr lang="en-GB" dirty="0" smtClean="0"/>
              <a:t>Monday – </a:t>
            </a:r>
            <a:r>
              <a:rPr lang="en-GB" b="1" dirty="0" smtClean="0"/>
              <a:t>dress to express </a:t>
            </a:r>
            <a:r>
              <a:rPr lang="en-GB" dirty="0" smtClean="0"/>
              <a:t>yourself </a:t>
            </a:r>
            <a:r>
              <a:rPr lang="en-GB" dirty="0" smtClean="0">
                <a:sym typeface="Wingdings" panose="05000000000000000000" pitchFamily="2" charset="2"/>
              </a:rPr>
              <a:t>  If you want to dress up for your Teams call in an outfit that best represents yourself you can do – optional.  It might be your favourite clothes, sports kit, something linked to a hobby, or just a bright, colourful accessory or hat</a:t>
            </a:r>
          </a:p>
          <a:p>
            <a:r>
              <a:rPr lang="en-GB" dirty="0" smtClean="0">
                <a:sym typeface="Wingdings" panose="05000000000000000000" pitchFamily="2" charset="2"/>
              </a:rPr>
              <a:t>Tuesday – focus: inspirational people </a:t>
            </a:r>
          </a:p>
          <a:p>
            <a:r>
              <a:rPr lang="en-GB" dirty="0" smtClean="0">
                <a:sym typeface="Wingdings" panose="05000000000000000000" pitchFamily="2" charset="2"/>
              </a:rPr>
              <a:t>Wednesday – focus: being creative</a:t>
            </a:r>
          </a:p>
          <a:p>
            <a:r>
              <a:rPr lang="en-GB" dirty="0" smtClean="0">
                <a:sym typeface="Wingdings" panose="05000000000000000000" pitchFamily="2" charset="2"/>
              </a:rPr>
              <a:t>Thursday – focus: being resilient and overcoming challenges – how can we deal with our worries?</a:t>
            </a:r>
          </a:p>
          <a:p>
            <a:r>
              <a:rPr lang="en-GB" dirty="0" smtClean="0">
                <a:sym typeface="Wingdings" panose="05000000000000000000" pitchFamily="2" charset="2"/>
              </a:rPr>
              <a:t>Friday – </a:t>
            </a:r>
            <a:r>
              <a:rPr lang="en-GB" b="1" dirty="0" smtClean="0">
                <a:sym typeface="Wingdings" panose="05000000000000000000" pitchFamily="2" charset="2"/>
              </a:rPr>
              <a:t>inside out day </a:t>
            </a:r>
            <a:r>
              <a:rPr lang="en-GB" dirty="0" smtClean="0">
                <a:sym typeface="Wingdings" panose="05000000000000000000" pitchFamily="2" charset="2"/>
              </a:rPr>
              <a:t>– celebrate the work this week by thinking about the way we present ourselves on the outside, and how we might be feeling on the inside.  If you want to, wear your clothes inside out</a:t>
            </a:r>
            <a:endParaRPr lang="en-GB" dirty="0"/>
          </a:p>
        </p:txBody>
      </p:sp>
    </p:spTree>
    <p:extLst>
      <p:ext uri="{BB962C8B-B14F-4D97-AF65-F5344CB8AC3E}">
        <p14:creationId xmlns:p14="http://schemas.microsoft.com/office/powerpoint/2010/main" val="4198551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staff</a:t>
            </a:r>
            <a:endParaRPr lang="en-GB" dirty="0"/>
          </a:p>
        </p:txBody>
      </p:sp>
      <p:sp>
        <p:nvSpPr>
          <p:cNvPr id="3" name="Content Placeholder 2"/>
          <p:cNvSpPr>
            <a:spLocks noGrp="1"/>
          </p:cNvSpPr>
          <p:nvPr>
            <p:ph idx="1"/>
          </p:nvPr>
        </p:nvSpPr>
        <p:spPr/>
        <p:txBody>
          <a:bodyPr/>
          <a:lstStyle/>
          <a:p>
            <a:r>
              <a:rPr lang="en-GB" dirty="0" smtClean="0"/>
              <a:t>Everyone in school is here to support you and your children – the teachers, the teaching assistants and other adults in school.</a:t>
            </a:r>
          </a:p>
          <a:p>
            <a:r>
              <a:rPr lang="en-GB" dirty="0" smtClean="0"/>
              <a:t>The following slides show some familiar faces that you can ask for help in school.</a:t>
            </a:r>
          </a:p>
          <a:p>
            <a:r>
              <a:rPr lang="en-GB" dirty="0" smtClean="0"/>
              <a:t>The weekly newsletter has many links at the bottom about self-help support services, and up to date information about other support available – please contact one of the people on the next 2 slides if you have any worries or would like some advice or support – if we can’t help you ourselves, we can find out who can and start the process.  Our cluster of schools offers a lot of support services for children and parents/carers (counselling, relationship advice, food banks, parenting skills etc.)</a:t>
            </a:r>
          </a:p>
          <a:p>
            <a:r>
              <a:rPr lang="en-GB" dirty="0" smtClean="0"/>
              <a:t>The school website has a tab on the front page called inclusion and parental support with useful links and information</a:t>
            </a:r>
          </a:p>
          <a:p>
            <a:endParaRPr lang="en-GB" dirty="0"/>
          </a:p>
        </p:txBody>
      </p:sp>
    </p:spTree>
    <p:extLst>
      <p:ext uri="{BB962C8B-B14F-4D97-AF65-F5344CB8AC3E}">
        <p14:creationId xmlns:p14="http://schemas.microsoft.com/office/powerpoint/2010/main" val="178264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6954" y="229416"/>
            <a:ext cx="5476330" cy="1371600"/>
          </a:xfrm>
        </p:spPr>
        <p:txBody>
          <a:bodyPr/>
          <a:lstStyle/>
          <a:p>
            <a:r>
              <a:rPr lang="en-GB" dirty="0" smtClean="0"/>
              <a:t>Who can help?</a:t>
            </a:r>
            <a:endParaRPr lang="en-GB" dirty="0"/>
          </a:p>
        </p:txBody>
      </p:sp>
      <p:sp>
        <p:nvSpPr>
          <p:cNvPr id="6" name="Content Placeholder 5"/>
          <p:cNvSpPr>
            <a:spLocks noGrp="1"/>
          </p:cNvSpPr>
          <p:nvPr>
            <p:ph sz="half" idx="1"/>
          </p:nvPr>
        </p:nvSpPr>
        <p:spPr>
          <a:xfrm>
            <a:off x="374333" y="3660986"/>
            <a:ext cx="5646148" cy="2664823"/>
          </a:xfrm>
        </p:spPr>
        <p:txBody>
          <a:bodyPr>
            <a:normAutofit fontScale="92500"/>
          </a:bodyPr>
          <a:lstStyle/>
          <a:p>
            <a:pPr marL="0" indent="0">
              <a:buNone/>
            </a:pPr>
            <a:r>
              <a:rPr lang="en-GB" dirty="0" smtClean="0"/>
              <a:t>Mrs Casling</a:t>
            </a:r>
          </a:p>
          <a:p>
            <a:pPr marL="0" indent="0">
              <a:buNone/>
            </a:pPr>
            <a:r>
              <a:rPr lang="en-GB" dirty="0" smtClean="0"/>
              <a:t>I am the Deputy Head and Inclusion leader in school – this means I have an overview of all classes and make sure anyone who might need some extra support gets it.  I can also help parents/carers if they need support and I work with adults from other schools to find the best help and advice for people.  I also run the school council to make sure pupil voice is heard in school.</a:t>
            </a:r>
            <a:endParaRPr lang="en-GB" dirty="0"/>
          </a:p>
        </p:txBody>
      </p:sp>
      <p:sp>
        <p:nvSpPr>
          <p:cNvPr id="7" name="Content Placeholder 6"/>
          <p:cNvSpPr>
            <a:spLocks noGrp="1"/>
          </p:cNvSpPr>
          <p:nvPr>
            <p:ph sz="half" idx="2"/>
          </p:nvPr>
        </p:nvSpPr>
        <p:spPr>
          <a:xfrm>
            <a:off x="6200503" y="1763486"/>
            <a:ext cx="3348445" cy="3749040"/>
          </a:xfrm>
        </p:spPr>
        <p:txBody>
          <a:bodyPr>
            <a:normAutofit fontScale="92500"/>
          </a:bodyPr>
          <a:lstStyle/>
          <a:p>
            <a:pPr marL="0" indent="0">
              <a:buNone/>
            </a:pPr>
            <a:r>
              <a:rPr lang="en-GB" dirty="0" smtClean="0"/>
              <a:t>Miss Chang</a:t>
            </a:r>
          </a:p>
          <a:p>
            <a:pPr marL="0" indent="0">
              <a:buNone/>
            </a:pPr>
            <a:r>
              <a:rPr lang="en-GB" dirty="0" smtClean="0"/>
              <a:t>I am the </a:t>
            </a:r>
            <a:r>
              <a:rPr lang="en-GB" dirty="0" err="1" smtClean="0"/>
              <a:t>SENDCo</a:t>
            </a:r>
            <a:r>
              <a:rPr lang="en-GB" dirty="0" smtClean="0"/>
              <a:t> in school which is about supporting children with special educational needs.  I can help them with their learning or behaviour by supporting them in school, giving them and their parents advice and strategies, or seeking help from outside of school if we want some more support.  </a:t>
            </a:r>
            <a:endParaRPr lang="en-GB" dirty="0"/>
          </a:p>
        </p:txBody>
      </p:sp>
      <p:pic>
        <p:nvPicPr>
          <p:cNvPr id="1026" name="Picture 2" descr="Image p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8948" y="2060543"/>
            <a:ext cx="2399212" cy="42652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33" y="261894"/>
            <a:ext cx="2539625" cy="338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501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8155" y="418011"/>
            <a:ext cx="5504634" cy="3749040"/>
          </a:xfrm>
        </p:spPr>
        <p:txBody>
          <a:bodyPr/>
          <a:lstStyle/>
          <a:p>
            <a:pPr marL="0" indent="0">
              <a:buNone/>
            </a:pPr>
            <a:r>
              <a:rPr lang="en-GB" dirty="0" smtClean="0"/>
              <a:t>Miss Russell</a:t>
            </a:r>
          </a:p>
          <a:p>
            <a:pPr marL="0" indent="0">
              <a:buNone/>
            </a:pPr>
            <a:r>
              <a:rPr lang="en-GB" dirty="0" smtClean="0"/>
              <a:t>I am the PSHE leader in school and teach in Year 3.  I oversee the PSHE curriculum in school to ensure pupils are taught progressively about </a:t>
            </a:r>
            <a:r>
              <a:rPr lang="en-GB" dirty="0"/>
              <a:t>h</a:t>
            </a:r>
            <a:r>
              <a:rPr lang="en-GB" dirty="0" smtClean="0"/>
              <a:t>ealth and wellbeing, and ways to keep themselves safe. This year I will be reviewing the curriculum to include the updated national curriculum relationships education element.</a:t>
            </a:r>
            <a:endParaRPr lang="en-GB" dirty="0"/>
          </a:p>
        </p:txBody>
      </p:sp>
      <p:sp>
        <p:nvSpPr>
          <p:cNvPr id="4" name="Content Placeholder 3"/>
          <p:cNvSpPr>
            <a:spLocks noGrp="1"/>
          </p:cNvSpPr>
          <p:nvPr>
            <p:ph sz="half" idx="2"/>
          </p:nvPr>
        </p:nvSpPr>
        <p:spPr>
          <a:xfrm>
            <a:off x="6370320" y="2795451"/>
            <a:ext cx="5543006" cy="3749040"/>
          </a:xfrm>
        </p:spPr>
        <p:txBody>
          <a:bodyPr/>
          <a:lstStyle/>
          <a:p>
            <a:pPr marL="0" indent="0">
              <a:buNone/>
            </a:pPr>
            <a:r>
              <a:rPr lang="en-GB" dirty="0" smtClean="0"/>
              <a:t>Mrs Al-</a:t>
            </a:r>
            <a:r>
              <a:rPr lang="en-GB" dirty="0" err="1" smtClean="0"/>
              <a:t>Kaseed</a:t>
            </a:r>
            <a:r>
              <a:rPr lang="en-GB" dirty="0" smtClean="0"/>
              <a:t> </a:t>
            </a:r>
          </a:p>
          <a:p>
            <a:pPr marL="0" indent="0">
              <a:buNone/>
            </a:pPr>
            <a:r>
              <a:rPr lang="en-GB" dirty="0" smtClean="0"/>
              <a:t>I am the learning mentor in school.  I visit individual children to talk about things that might be worrying them, and I also work with small groups to develop skills that will help them at school and at home.  I have lots of books and games and resources that I can use or recommend to teachers and parents.  I am in regular contact with parents about support available and am always happy to offer a listening ear and advice.</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7165" y="259041"/>
            <a:ext cx="3566161" cy="2663614"/>
          </a:xfrm>
          <a:prstGeom prst="rect">
            <a:avLst/>
          </a:prstGeom>
        </p:spPr>
      </p:pic>
      <p:pic>
        <p:nvPicPr>
          <p:cNvPr id="1026" name="Picture 2" descr="Imag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156" y="2922655"/>
            <a:ext cx="2692156" cy="358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229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 available</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If </a:t>
            </a:r>
            <a:r>
              <a:rPr lang="en-GB" dirty="0"/>
              <a:t>at any time parents/carers have any concerns about their own wellbeing or family relationships; the way their children are coping with home schooling; or any worries about more practical issues such as food, bills, parenting difficulties etc... we can access various support services via the local cluster.  Please ask if you need anything, we may be able to help 😊.  Please contact Mrs Casling via the </a:t>
            </a:r>
            <a:r>
              <a:rPr lang="en-GB" dirty="0">
                <a:hlinkClick r:id="rId2"/>
              </a:rPr>
              <a:t>info@holytrinity.leeds.sch.uk</a:t>
            </a:r>
            <a:r>
              <a:rPr lang="en-GB" dirty="0"/>
              <a:t> or telephone school at any point and I will get back to you.</a:t>
            </a:r>
          </a:p>
        </p:txBody>
      </p:sp>
    </p:spTree>
    <p:extLst>
      <p:ext uri="{BB962C8B-B14F-4D97-AF65-F5344CB8AC3E}">
        <p14:creationId xmlns:p14="http://schemas.microsoft.com/office/powerpoint/2010/main" val="32048905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508</TotalTime>
  <Words>751</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Century Gothic</vt:lpstr>
      <vt:lpstr>Garamond</vt:lpstr>
      <vt:lpstr>Wingdings</vt:lpstr>
      <vt:lpstr>Savon</vt:lpstr>
      <vt:lpstr>Children’s mental health week 2021</vt:lpstr>
      <vt:lpstr>PowerPoint Presentation</vt:lpstr>
      <vt:lpstr>Children’s Mental Health Week 2021</vt:lpstr>
      <vt:lpstr>Plan for the week</vt:lpstr>
      <vt:lpstr>School staff</vt:lpstr>
      <vt:lpstr>Who can help?</vt:lpstr>
      <vt:lpstr>PowerPoint Presentation</vt:lpstr>
      <vt:lpstr>Support available</vt:lpstr>
    </vt:vector>
  </TitlesOfParts>
  <Company>Cookridge Holy Trinity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mental health week 2021</dc:title>
  <dc:creator>Anna Casling</dc:creator>
  <cp:lastModifiedBy>Anna Casling</cp:lastModifiedBy>
  <cp:revision>13</cp:revision>
  <dcterms:created xsi:type="dcterms:W3CDTF">2021-01-18T13:31:40Z</dcterms:created>
  <dcterms:modified xsi:type="dcterms:W3CDTF">2021-02-01T10:44:29Z</dcterms:modified>
</cp:coreProperties>
</file>